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6"/>
  </p:notesMasterIdLst>
  <p:sldIdLst>
    <p:sldId id="256" r:id="rId2"/>
    <p:sldId id="257" r:id="rId3"/>
    <p:sldId id="258" r:id="rId4"/>
    <p:sldId id="263" r:id="rId5"/>
    <p:sldId id="260" r:id="rId6"/>
    <p:sldId id="262" r:id="rId7"/>
    <p:sldId id="266" r:id="rId8"/>
    <p:sldId id="269" r:id="rId9"/>
    <p:sldId id="272" r:id="rId10"/>
    <p:sldId id="265" r:id="rId11"/>
    <p:sldId id="270" r:id="rId12"/>
    <p:sldId id="268" r:id="rId13"/>
    <p:sldId id="271" r:id="rId14"/>
    <p:sldId id="273" r:id="rId15"/>
  </p:sldIdLst>
  <p:sldSz cx="18288000" cy="10287000"/>
  <p:notesSz cx="6858000" cy="9144000"/>
  <p:embeddedFontLst>
    <p:embeddedFont>
      <p:font typeface="Calibri" panose="020F0502020204030204" pitchFamily="34" charset="0"/>
      <p:regular r:id="rId17"/>
      <p:bold r:id="rId18"/>
      <p:italic r:id="rId19"/>
      <p:boldItalic r:id="rId20"/>
    </p:embeddedFont>
    <p:embeddedFont>
      <p:font typeface="Cambria Math" panose="02040503050406030204" pitchFamily="18" charset="0"/>
      <p:regular r:id="rId21"/>
    </p:embeddedFont>
    <p:embeddedFont>
      <p:font typeface="HK Grotesk Light" pitchFamily="2" charset="77"/>
      <p:regular r:id="rId22"/>
    </p:embeddedFont>
    <p:embeddedFont>
      <p:font typeface="HK Grotesk Medium Bold" pitchFamily="2" charset="77"/>
      <p:regular r:id="rId23"/>
      <p:bold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756" autoAdjust="0"/>
    <p:restoredTop sz="94632" autoAdjust="0"/>
  </p:normalViewPr>
  <p:slideViewPr>
    <p:cSldViewPr>
      <p:cViewPr varScale="1">
        <p:scale>
          <a:sx n="71" d="100"/>
          <a:sy n="71" d="100"/>
        </p:scale>
        <p:origin x="520" y="16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V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4451547-BCB1-E944-B5B0-C291951CE319}" type="datetimeFigureOut">
              <a:rPr lang="en-VN" smtClean="0"/>
              <a:t>12/22/21</a:t>
            </a:fld>
            <a:endParaRPr lang="en-V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V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V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E73B350-841F-634C-813C-C306465A0E6B}" type="slidenum">
              <a:rPr lang="en-VN" smtClean="0"/>
              <a:t>‹#›</a:t>
            </a:fld>
            <a:endParaRPr lang="en-VN"/>
          </a:p>
        </p:txBody>
      </p:sp>
    </p:spTree>
    <p:extLst>
      <p:ext uri="{BB962C8B-B14F-4D97-AF65-F5344CB8AC3E}">
        <p14:creationId xmlns:p14="http://schemas.microsoft.com/office/powerpoint/2010/main" val="29859008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dirty="0"/>
          </a:p>
        </p:txBody>
      </p:sp>
      <p:sp>
        <p:nvSpPr>
          <p:cNvPr id="4" name="Slide Number Placeholder 3"/>
          <p:cNvSpPr>
            <a:spLocks noGrp="1"/>
          </p:cNvSpPr>
          <p:nvPr>
            <p:ph type="sldNum" sz="quarter" idx="5"/>
          </p:nvPr>
        </p:nvSpPr>
        <p:spPr/>
        <p:txBody>
          <a:bodyPr/>
          <a:lstStyle/>
          <a:p>
            <a:fld id="{2E73B350-841F-634C-813C-C306465A0E6B}" type="slidenum">
              <a:rPr lang="en-VN" smtClean="0"/>
              <a:t>4</a:t>
            </a:fld>
            <a:endParaRPr lang="en-VN"/>
          </a:p>
        </p:txBody>
      </p:sp>
    </p:spTree>
    <p:extLst>
      <p:ext uri="{BB962C8B-B14F-4D97-AF65-F5344CB8AC3E}">
        <p14:creationId xmlns:p14="http://schemas.microsoft.com/office/powerpoint/2010/main" val="7741887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12/22/21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12/22/21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12/22/21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12/22/21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12/22/21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12/22/21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12/22/21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12/22/21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12/22/21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12/22/21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12/22/21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12/22/21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hyperlink" Target="https://www.rawpixel.com/image/450002/business-teamwork" TargetMode="External"/><Relationship Id="rId5" Type="http://schemas.openxmlformats.org/officeDocument/2006/relationships/image" Target="../media/image23.jpg"/><Relationship Id="rId4" Type="http://schemas.openxmlformats.org/officeDocument/2006/relationships/hyperlink" Target="https://www.rawpixel.com/image/322567/three-dimensional-men-jigsaw-pieces-teamwork"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7.jpeg"/><Relationship Id="rId4" Type="http://schemas.openxmlformats.org/officeDocument/2006/relationships/image" Target="../media/image6.jpeg"/></Relationships>
</file>

<file path=ppt/slides/_rels/slide5.xml.rels><?xml version="1.0" encoding="UTF-8" standalone="yes"?>
<Relationships xmlns="http://schemas.openxmlformats.org/package/2006/relationships"><Relationship Id="rId3" Type="http://schemas.openxmlformats.org/officeDocument/2006/relationships/hyperlink" Target="https://www.deviantart.com/fluffgar/art/File-Folder-184123902" TargetMode="External"/><Relationship Id="rId2" Type="http://schemas.openxmlformats.org/officeDocument/2006/relationships/image" Target="../media/image8.jp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2" name="AutoShape 2"/>
          <p:cNvSpPr/>
          <p:nvPr/>
        </p:nvSpPr>
        <p:spPr>
          <a:xfrm>
            <a:off x="0" y="0"/>
            <a:ext cx="7312451" cy="10556513"/>
          </a:xfrm>
          <a:prstGeom prst="rect">
            <a:avLst/>
          </a:prstGeom>
          <a:solidFill>
            <a:srgbClr val="FFFFFF"/>
          </a:solidFill>
        </p:spPr>
      </p:sp>
      <p:grpSp>
        <p:nvGrpSpPr>
          <p:cNvPr id="3" name="Group 3"/>
          <p:cNvGrpSpPr>
            <a:grpSpLocks noChangeAspect="1"/>
          </p:cNvGrpSpPr>
          <p:nvPr/>
        </p:nvGrpSpPr>
        <p:grpSpPr>
          <a:xfrm>
            <a:off x="1631475" y="1028700"/>
            <a:ext cx="4049502" cy="8229600"/>
            <a:chOff x="0" y="0"/>
            <a:chExt cx="5001260" cy="10163810"/>
          </a:xfrm>
        </p:grpSpPr>
        <p:sp>
          <p:nvSpPr>
            <p:cNvPr id="4" name="Freeform 4"/>
            <p:cNvSpPr/>
            <p:nvPr/>
          </p:nvSpPr>
          <p:spPr>
            <a:xfrm>
              <a:off x="0" y="0"/>
              <a:ext cx="5000993" cy="10163632"/>
            </a:xfrm>
            <a:custGeom>
              <a:avLst/>
              <a:gdLst/>
              <a:ahLst/>
              <a:cxnLst/>
              <a:rect l="l" t="t" r="r" b="b"/>
              <a:pathLst>
                <a:path w="5000993" h="10163632">
                  <a:moveTo>
                    <a:pt x="0" y="0"/>
                  </a:moveTo>
                  <a:lnTo>
                    <a:pt x="5000993" y="0"/>
                  </a:lnTo>
                  <a:lnTo>
                    <a:pt x="5000993" y="10163632"/>
                  </a:lnTo>
                  <a:lnTo>
                    <a:pt x="0" y="10163632"/>
                  </a:lnTo>
                  <a:close/>
                </a:path>
              </a:pathLst>
            </a:custGeom>
            <a:blipFill>
              <a:blip r:embed="rId2"/>
              <a:stretch>
                <a:fillRect l="-45" r="-45"/>
              </a:stretch>
            </a:blipFill>
          </p:spPr>
        </p:sp>
        <p:sp>
          <p:nvSpPr>
            <p:cNvPr id="5" name="Freeform 5"/>
            <p:cNvSpPr/>
            <p:nvPr/>
          </p:nvSpPr>
          <p:spPr>
            <a:xfrm>
              <a:off x="338760" y="288798"/>
              <a:ext cx="4330776" cy="9398000"/>
            </a:xfrm>
            <a:custGeom>
              <a:avLst/>
              <a:gdLst/>
              <a:ahLst/>
              <a:cxnLst/>
              <a:rect l="l" t="t" r="r" b="b"/>
              <a:pathLst>
                <a:path w="4330776" h="9398000">
                  <a:moveTo>
                    <a:pt x="3894366" y="9398000"/>
                  </a:moveTo>
                  <a:lnTo>
                    <a:pt x="436410" y="9398000"/>
                  </a:lnTo>
                  <a:cubicBezTo>
                    <a:pt x="195389" y="9398000"/>
                    <a:pt x="0" y="9202610"/>
                    <a:pt x="0" y="8961590"/>
                  </a:cubicBezTo>
                  <a:lnTo>
                    <a:pt x="0" y="436410"/>
                  </a:lnTo>
                  <a:cubicBezTo>
                    <a:pt x="0" y="195390"/>
                    <a:pt x="195389" y="0"/>
                    <a:pt x="436410" y="0"/>
                  </a:cubicBezTo>
                  <a:lnTo>
                    <a:pt x="861580" y="0"/>
                  </a:lnTo>
                  <a:cubicBezTo>
                    <a:pt x="902373" y="0"/>
                    <a:pt x="935444" y="33071"/>
                    <a:pt x="935444" y="73863"/>
                  </a:cubicBezTo>
                  <a:lnTo>
                    <a:pt x="935444" y="73863"/>
                  </a:lnTo>
                  <a:cubicBezTo>
                    <a:pt x="935444" y="225019"/>
                    <a:pt x="1057745" y="347688"/>
                    <a:pt x="1208913" y="348120"/>
                  </a:cubicBezTo>
                  <a:lnTo>
                    <a:pt x="3105874" y="353619"/>
                  </a:lnTo>
                  <a:cubicBezTo>
                    <a:pt x="3257651" y="354063"/>
                    <a:pt x="3380930" y="231140"/>
                    <a:pt x="3380930" y="79362"/>
                  </a:cubicBezTo>
                  <a:lnTo>
                    <a:pt x="3380930" y="73863"/>
                  </a:lnTo>
                  <a:cubicBezTo>
                    <a:pt x="3380930" y="33071"/>
                    <a:pt x="3414001" y="0"/>
                    <a:pt x="3454794" y="0"/>
                  </a:cubicBezTo>
                  <a:lnTo>
                    <a:pt x="3894366" y="0"/>
                  </a:lnTo>
                  <a:cubicBezTo>
                    <a:pt x="4135387" y="0"/>
                    <a:pt x="4330776" y="195390"/>
                    <a:pt x="4330776" y="436410"/>
                  </a:cubicBezTo>
                  <a:lnTo>
                    <a:pt x="4330776" y="8961603"/>
                  </a:lnTo>
                  <a:cubicBezTo>
                    <a:pt x="4330776" y="9202610"/>
                    <a:pt x="4135387" y="9398000"/>
                    <a:pt x="3894366" y="9398000"/>
                  </a:cubicBezTo>
                  <a:close/>
                </a:path>
              </a:pathLst>
            </a:custGeom>
            <a:blipFill>
              <a:blip r:embed="rId3"/>
              <a:stretch>
                <a:fillRect l="-74867" r="-150640"/>
              </a:stretch>
            </a:blipFill>
          </p:spPr>
        </p:sp>
      </p:grpSp>
      <p:sp>
        <p:nvSpPr>
          <p:cNvPr id="6" name="TextBox 6"/>
          <p:cNvSpPr txBox="1"/>
          <p:nvPr/>
        </p:nvSpPr>
        <p:spPr>
          <a:xfrm>
            <a:off x="8322582" y="933767"/>
            <a:ext cx="7134236" cy="580390"/>
          </a:xfrm>
          <a:prstGeom prst="rect">
            <a:avLst/>
          </a:prstGeom>
        </p:spPr>
        <p:txBody>
          <a:bodyPr lIns="0" tIns="0" rIns="0" bIns="0" rtlCol="0" anchor="t">
            <a:spAutoFit/>
          </a:bodyPr>
          <a:lstStyle/>
          <a:p>
            <a:pPr>
              <a:lnSpc>
                <a:spcPts val="4760"/>
              </a:lnSpc>
            </a:pPr>
            <a:r>
              <a:rPr lang="en-US" sz="3399" dirty="0">
                <a:solidFill>
                  <a:schemeClr val="accent3">
                    <a:lumMod val="50000"/>
                  </a:schemeClr>
                </a:solidFill>
                <a:latin typeface="Arial" panose="020B0604020202020204" pitchFamily="34" charset="0"/>
                <a:cs typeface="Arial" panose="020B0604020202020204" pitchFamily="34" charset="0"/>
              </a:rPr>
              <a:t>TƯ DUY LẬP TRÌNH</a:t>
            </a:r>
          </a:p>
        </p:txBody>
      </p:sp>
      <p:grpSp>
        <p:nvGrpSpPr>
          <p:cNvPr id="7" name="Group 7"/>
          <p:cNvGrpSpPr/>
          <p:nvPr/>
        </p:nvGrpSpPr>
        <p:grpSpPr>
          <a:xfrm>
            <a:off x="7772400" y="2921874"/>
            <a:ext cx="9982199" cy="5308011"/>
            <a:chOff x="-1" y="276225"/>
            <a:chExt cx="13309599" cy="7077350"/>
          </a:xfrm>
        </p:grpSpPr>
        <p:sp>
          <p:nvSpPr>
            <p:cNvPr id="8" name="TextBox 8"/>
            <p:cNvSpPr txBox="1"/>
            <p:nvPr/>
          </p:nvSpPr>
          <p:spPr>
            <a:xfrm>
              <a:off x="-1" y="276225"/>
              <a:ext cx="12984791" cy="3893374"/>
            </a:xfrm>
            <a:prstGeom prst="rect">
              <a:avLst/>
            </a:prstGeom>
          </p:spPr>
          <p:txBody>
            <a:bodyPr wrap="square" lIns="0" tIns="0" rIns="0" bIns="0" rtlCol="0" anchor="t">
              <a:spAutoFit/>
            </a:bodyPr>
            <a:lstStyle/>
            <a:p>
              <a:pPr>
                <a:lnSpc>
                  <a:spcPct val="150000"/>
                </a:lnSpc>
              </a:pPr>
              <a:r>
                <a:rPr lang="en-US" sz="6600" b="1" dirty="0">
                  <a:solidFill>
                    <a:schemeClr val="bg1">
                      <a:lumMod val="95000"/>
                    </a:schemeClr>
                  </a:solidFill>
                  <a:latin typeface="Times" pitchFamily="2" charset="0"/>
                </a:rPr>
                <a:t>PHẦN MỀN QUẢN LÝ DANH BẠ ĐIỆN THOẠI</a:t>
              </a:r>
            </a:p>
          </p:txBody>
        </p:sp>
        <p:sp>
          <p:nvSpPr>
            <p:cNvPr id="9" name="TextBox 9"/>
            <p:cNvSpPr txBox="1"/>
            <p:nvPr/>
          </p:nvSpPr>
          <p:spPr>
            <a:xfrm>
              <a:off x="-1" y="5852309"/>
              <a:ext cx="13309599" cy="1501266"/>
            </a:xfrm>
            <a:prstGeom prst="rect">
              <a:avLst/>
            </a:prstGeom>
          </p:spPr>
          <p:txBody>
            <a:bodyPr wrap="square" lIns="0" tIns="0" rIns="0" bIns="0" rtlCol="0" anchor="t">
              <a:spAutoFit/>
            </a:bodyPr>
            <a:lstStyle/>
            <a:p>
              <a:pPr>
                <a:lnSpc>
                  <a:spcPts val="4480"/>
                </a:lnSpc>
              </a:pPr>
              <a:r>
                <a:rPr lang="en-US" sz="3200" dirty="0">
                  <a:solidFill>
                    <a:schemeClr val="accent3">
                      <a:lumMod val="50000"/>
                    </a:schemeClr>
                  </a:solidFill>
                  <a:latin typeface="Times New Roman" panose="02020603050405020304" pitchFamily="18" charset="0"/>
                  <a:cs typeface="Times New Roman" panose="02020603050405020304" pitchFamily="18" charset="0"/>
                </a:rPr>
                <a:t>XÂY DỤNG PHẦN MỀM </a:t>
              </a:r>
              <a:br>
                <a:rPr lang="en-US" sz="3200" dirty="0">
                  <a:solidFill>
                    <a:schemeClr val="accent3">
                      <a:lumMod val="50000"/>
                    </a:schemeClr>
                  </a:solidFill>
                  <a:latin typeface="Times New Roman" panose="02020603050405020304" pitchFamily="18" charset="0"/>
                  <a:cs typeface="Times New Roman" panose="02020603050405020304" pitchFamily="18" charset="0"/>
                </a:rPr>
              </a:br>
              <a:r>
                <a:rPr lang="en-US" sz="3200" dirty="0">
                  <a:solidFill>
                    <a:schemeClr val="accent3">
                      <a:lumMod val="50000"/>
                    </a:schemeClr>
                  </a:solidFill>
                  <a:latin typeface="Times New Roman" panose="02020603050405020304" pitchFamily="18" charset="0"/>
                  <a:cs typeface="Times New Roman" panose="02020603050405020304" pitchFamily="18" charset="0"/>
                </a:rPr>
                <a:t>QUẢN LÝ DANH BẠ ĐIỆN THOẠI CƠ BẢN</a:t>
              </a: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grpSp>
        <p:nvGrpSpPr>
          <p:cNvPr id="2" name="Group 2"/>
          <p:cNvGrpSpPr/>
          <p:nvPr/>
        </p:nvGrpSpPr>
        <p:grpSpPr>
          <a:xfrm>
            <a:off x="152400" y="266700"/>
            <a:ext cx="10668000" cy="9525000"/>
            <a:chOff x="0" y="0"/>
            <a:chExt cx="2280797" cy="2783840"/>
          </a:xfrm>
          <a:solidFill>
            <a:schemeClr val="accent3">
              <a:lumMod val="40000"/>
              <a:lumOff val="60000"/>
            </a:schemeClr>
          </a:solidFill>
        </p:grpSpPr>
        <p:sp>
          <p:nvSpPr>
            <p:cNvPr id="3" name="Freeform 3"/>
            <p:cNvSpPr/>
            <p:nvPr/>
          </p:nvSpPr>
          <p:spPr>
            <a:xfrm>
              <a:off x="0" y="0"/>
              <a:ext cx="2280797" cy="2783840"/>
            </a:xfrm>
            <a:custGeom>
              <a:avLst/>
              <a:gdLst/>
              <a:ahLst/>
              <a:cxnLst/>
              <a:rect l="l" t="t" r="r" b="b"/>
              <a:pathLst>
                <a:path w="2280797" h="2783840">
                  <a:moveTo>
                    <a:pt x="2156337" y="2783840"/>
                  </a:moveTo>
                  <a:lnTo>
                    <a:pt x="124460" y="2783840"/>
                  </a:lnTo>
                  <a:cubicBezTo>
                    <a:pt x="55880" y="2783840"/>
                    <a:pt x="0" y="2727960"/>
                    <a:pt x="0" y="2659380"/>
                  </a:cubicBezTo>
                  <a:lnTo>
                    <a:pt x="0" y="124460"/>
                  </a:lnTo>
                  <a:cubicBezTo>
                    <a:pt x="0" y="55880"/>
                    <a:pt x="55880" y="0"/>
                    <a:pt x="124460" y="0"/>
                  </a:cubicBezTo>
                  <a:lnTo>
                    <a:pt x="2156337" y="0"/>
                  </a:lnTo>
                  <a:cubicBezTo>
                    <a:pt x="2224917" y="0"/>
                    <a:pt x="2280797" y="55880"/>
                    <a:pt x="2280797" y="124460"/>
                  </a:cubicBezTo>
                  <a:lnTo>
                    <a:pt x="2280797" y="2659380"/>
                  </a:lnTo>
                  <a:cubicBezTo>
                    <a:pt x="2280797" y="2727960"/>
                    <a:pt x="2224917" y="2783840"/>
                    <a:pt x="2156337" y="2783840"/>
                  </a:cubicBezTo>
                  <a:close/>
                </a:path>
              </a:pathLst>
            </a:custGeom>
            <a:grpFill/>
          </p:spPr>
        </p:sp>
      </p:grpSp>
      <p:sp>
        <p:nvSpPr>
          <p:cNvPr id="20" name="TextBox 19">
            <a:extLst>
              <a:ext uri="{FF2B5EF4-FFF2-40B4-BE49-F238E27FC236}">
                <a16:creationId xmlns:a16="http://schemas.microsoft.com/office/drawing/2014/main" id="{49614CDF-4F34-D241-A2AA-AE2714C9E60F}"/>
              </a:ext>
            </a:extLst>
          </p:cNvPr>
          <p:cNvSpPr txBox="1"/>
          <p:nvPr/>
        </p:nvSpPr>
        <p:spPr>
          <a:xfrm>
            <a:off x="3657600" y="647700"/>
            <a:ext cx="5715000" cy="1200329"/>
          </a:xfrm>
          <a:prstGeom prst="rect">
            <a:avLst/>
          </a:prstGeom>
          <a:noFill/>
        </p:spPr>
        <p:txBody>
          <a:bodyPr wrap="square" rtlCol="0">
            <a:spAutoFit/>
          </a:bodyPr>
          <a:lstStyle/>
          <a:p>
            <a:r>
              <a:rPr lang="en-VN" sz="7200" b="1" dirty="0">
                <a:solidFill>
                  <a:schemeClr val="bg1"/>
                </a:solidFill>
                <a:latin typeface="Times New Roman" panose="02020603050405020304" pitchFamily="18" charset="0"/>
                <a:cs typeface="Times New Roman" panose="02020603050405020304" pitchFamily="18" charset="0"/>
              </a:rPr>
              <a:t>Sửa liên lạc</a:t>
            </a:r>
          </a:p>
        </p:txBody>
      </p:sp>
      <p:sp>
        <p:nvSpPr>
          <p:cNvPr id="21" name="TextBox 20">
            <a:extLst>
              <a:ext uri="{FF2B5EF4-FFF2-40B4-BE49-F238E27FC236}">
                <a16:creationId xmlns:a16="http://schemas.microsoft.com/office/drawing/2014/main" id="{80CAC903-3C20-854A-B832-850B8804D5B6}"/>
              </a:ext>
            </a:extLst>
          </p:cNvPr>
          <p:cNvSpPr txBox="1"/>
          <p:nvPr/>
        </p:nvSpPr>
        <p:spPr>
          <a:xfrm>
            <a:off x="1600200" y="2552700"/>
            <a:ext cx="8686800" cy="4524315"/>
          </a:xfrm>
          <a:prstGeom prst="rect">
            <a:avLst/>
          </a:prstGeom>
          <a:noFill/>
        </p:spPr>
        <p:txBody>
          <a:bodyPr wrap="square" rtlCol="0">
            <a:spAutoFit/>
          </a:bodyPr>
          <a:lstStyle/>
          <a:p>
            <a:r>
              <a:rPr lang="en-US" sz="3200" i="1" dirty="0">
                <a:latin typeface="Times New Roman" panose="02020603050405020304" pitchFamily="18" charset="0"/>
                <a:cs typeface="Times New Roman" panose="02020603050405020304" pitchFamily="18" charset="0"/>
              </a:rPr>
              <a:t>Sau </a:t>
            </a:r>
            <a:r>
              <a:rPr lang="en-US" sz="3200" i="1" dirty="0" err="1">
                <a:latin typeface="Times New Roman" panose="02020603050405020304" pitchFamily="18" charset="0"/>
                <a:cs typeface="Times New Roman" panose="02020603050405020304" pitchFamily="18" charset="0"/>
              </a:rPr>
              <a:t>khi</a:t>
            </a:r>
            <a:r>
              <a:rPr lang="en-US" sz="3200" i="1" dirty="0">
                <a:latin typeface="Times New Roman" panose="02020603050405020304" pitchFamily="18" charset="0"/>
                <a:cs typeface="Times New Roman" panose="02020603050405020304" pitchFamily="18" charset="0"/>
              </a:rPr>
              <a:t> </a:t>
            </a:r>
            <a:r>
              <a:rPr lang="en-US" sz="3200" i="1" dirty="0" err="1">
                <a:latin typeface="Times New Roman" panose="02020603050405020304" pitchFamily="18" charset="0"/>
                <a:cs typeface="Times New Roman" panose="02020603050405020304" pitchFamily="18" charset="0"/>
              </a:rPr>
              <a:t>đọc</a:t>
            </a:r>
            <a:r>
              <a:rPr lang="en-US" sz="3200" i="1" dirty="0">
                <a:latin typeface="Times New Roman" panose="02020603050405020304" pitchFamily="18" charset="0"/>
                <a:cs typeface="Times New Roman" panose="02020603050405020304" pitchFamily="18" charset="0"/>
              </a:rPr>
              <a:t> </a:t>
            </a:r>
            <a:r>
              <a:rPr lang="en-US" sz="3200" i="1" dirty="0" err="1">
                <a:latin typeface="Times New Roman" panose="02020603050405020304" pitchFamily="18" charset="0"/>
                <a:cs typeface="Times New Roman" panose="02020603050405020304" pitchFamily="18" charset="0"/>
              </a:rPr>
              <a:t>tệp</a:t>
            </a:r>
            <a:r>
              <a:rPr lang="en-US" sz="3200" i="1" dirty="0">
                <a:latin typeface="Times New Roman" panose="02020603050405020304" pitchFamily="18" charset="0"/>
                <a:cs typeface="Times New Roman" panose="02020603050405020304" pitchFamily="18" charset="0"/>
              </a:rPr>
              <a:t>, </a:t>
            </a:r>
            <a:r>
              <a:rPr lang="en-US" sz="3200" i="1" dirty="0" err="1">
                <a:latin typeface="Times New Roman" panose="02020603050405020304" pitchFamily="18" charset="0"/>
                <a:cs typeface="Times New Roman" panose="02020603050405020304" pitchFamily="18" charset="0"/>
              </a:rPr>
              <a:t>yêu</a:t>
            </a:r>
            <a:r>
              <a:rPr lang="en-US" sz="3200" i="1" dirty="0">
                <a:latin typeface="Times New Roman" panose="02020603050405020304" pitchFamily="18" charset="0"/>
                <a:cs typeface="Times New Roman" panose="02020603050405020304" pitchFamily="18" charset="0"/>
              </a:rPr>
              <a:t> </a:t>
            </a:r>
            <a:r>
              <a:rPr lang="en-US" sz="3200" i="1" dirty="0" err="1">
                <a:latin typeface="Times New Roman" panose="02020603050405020304" pitchFamily="18" charset="0"/>
                <a:cs typeface="Times New Roman" panose="02020603050405020304" pitchFamily="18" charset="0"/>
              </a:rPr>
              <a:t>cầu</a:t>
            </a:r>
            <a:r>
              <a:rPr lang="en-US" sz="3200" i="1" dirty="0">
                <a:latin typeface="Times New Roman" panose="02020603050405020304" pitchFamily="18" charset="0"/>
                <a:cs typeface="Times New Roman" panose="02020603050405020304" pitchFamily="18" charset="0"/>
              </a:rPr>
              <a:t> </a:t>
            </a:r>
            <a:r>
              <a:rPr lang="en-US" sz="3200" i="1" dirty="0" err="1">
                <a:latin typeface="Times New Roman" panose="02020603050405020304" pitchFamily="18" charset="0"/>
                <a:cs typeface="Times New Roman" panose="02020603050405020304" pitchFamily="18" charset="0"/>
              </a:rPr>
              <a:t>người</a:t>
            </a:r>
            <a:r>
              <a:rPr lang="en-US" sz="3200" i="1" dirty="0">
                <a:latin typeface="Times New Roman" panose="02020603050405020304" pitchFamily="18" charset="0"/>
                <a:cs typeface="Times New Roman" panose="02020603050405020304" pitchFamily="18" charset="0"/>
              </a:rPr>
              <a:t> </a:t>
            </a:r>
            <a:r>
              <a:rPr lang="en-US" sz="3200" i="1" dirty="0" err="1">
                <a:latin typeface="Times New Roman" panose="02020603050405020304" pitchFamily="18" charset="0"/>
                <a:cs typeface="Times New Roman" panose="02020603050405020304" pitchFamily="18" charset="0"/>
              </a:rPr>
              <a:t>dùng</a:t>
            </a:r>
            <a:r>
              <a:rPr lang="en-US" sz="3200" i="1" dirty="0">
                <a:latin typeface="Times New Roman" panose="02020603050405020304" pitchFamily="18" charset="0"/>
                <a:cs typeface="Times New Roman" panose="02020603050405020304" pitchFamily="18" charset="0"/>
              </a:rPr>
              <a:t> </a:t>
            </a:r>
            <a:r>
              <a:rPr lang="en-US" sz="3200" i="1" dirty="0" err="1">
                <a:latin typeface="Times New Roman" panose="02020603050405020304" pitchFamily="18" charset="0"/>
                <a:cs typeface="Times New Roman" panose="02020603050405020304" pitchFamily="18" charset="0"/>
              </a:rPr>
              <a:t>nhập</a:t>
            </a:r>
            <a:r>
              <a:rPr lang="en-US" sz="3200" i="1" dirty="0">
                <a:latin typeface="Times New Roman" panose="02020603050405020304" pitchFamily="18" charset="0"/>
                <a:cs typeface="Times New Roman" panose="02020603050405020304" pitchFamily="18" charset="0"/>
              </a:rPr>
              <a:t> </a:t>
            </a:r>
            <a:r>
              <a:rPr lang="en-US" sz="3200" i="1" dirty="0" err="1">
                <a:latin typeface="Times New Roman" panose="02020603050405020304" pitchFamily="18" charset="0"/>
                <a:cs typeface="Times New Roman" panose="02020603050405020304" pitchFamily="18" charset="0"/>
              </a:rPr>
              <a:t>vào</a:t>
            </a:r>
            <a:r>
              <a:rPr lang="en-US" sz="3200" i="1" dirty="0">
                <a:latin typeface="Times New Roman" panose="02020603050405020304" pitchFamily="18" charset="0"/>
                <a:cs typeface="Times New Roman" panose="02020603050405020304" pitchFamily="18" charset="0"/>
              </a:rPr>
              <a:t> </a:t>
            </a:r>
            <a:r>
              <a:rPr lang="en-US" sz="3200" i="1" dirty="0" err="1">
                <a:latin typeface="Times New Roman" panose="02020603050405020304" pitchFamily="18" charset="0"/>
                <a:cs typeface="Times New Roman" panose="02020603050405020304" pitchFamily="18" charset="0"/>
              </a:rPr>
              <a:t>liên</a:t>
            </a:r>
            <a:r>
              <a:rPr lang="en-US" sz="3200" i="1" dirty="0">
                <a:latin typeface="Times New Roman" panose="02020603050405020304" pitchFamily="18" charset="0"/>
                <a:cs typeface="Times New Roman" panose="02020603050405020304" pitchFamily="18" charset="0"/>
              </a:rPr>
              <a:t> </a:t>
            </a:r>
            <a:r>
              <a:rPr lang="en-US" sz="3200" i="1" dirty="0" err="1">
                <a:latin typeface="Times New Roman" panose="02020603050405020304" pitchFamily="18" charset="0"/>
                <a:cs typeface="Times New Roman" panose="02020603050405020304" pitchFamily="18" charset="0"/>
              </a:rPr>
              <a:t>lạc</a:t>
            </a:r>
            <a:r>
              <a:rPr lang="en-US" sz="3200" i="1" dirty="0">
                <a:latin typeface="Times New Roman" panose="02020603050405020304" pitchFamily="18" charset="0"/>
                <a:cs typeface="Times New Roman" panose="02020603050405020304" pitchFamily="18" charset="0"/>
              </a:rPr>
              <a:t> </a:t>
            </a:r>
            <a:r>
              <a:rPr lang="en-US" sz="3200" i="1" dirty="0" err="1">
                <a:latin typeface="Times New Roman" panose="02020603050405020304" pitchFamily="18" charset="0"/>
                <a:cs typeface="Times New Roman" panose="02020603050405020304" pitchFamily="18" charset="0"/>
              </a:rPr>
              <a:t>muốn</a:t>
            </a:r>
            <a:r>
              <a:rPr lang="en-US" sz="3200" i="1" dirty="0">
                <a:latin typeface="Times New Roman" panose="02020603050405020304" pitchFamily="18" charset="0"/>
                <a:cs typeface="Times New Roman" panose="02020603050405020304" pitchFamily="18" charset="0"/>
              </a:rPr>
              <a:t> </a:t>
            </a:r>
            <a:r>
              <a:rPr lang="en-US" sz="3200" i="1" dirty="0" err="1">
                <a:latin typeface="Times New Roman" panose="02020603050405020304" pitchFamily="18" charset="0"/>
                <a:cs typeface="Times New Roman" panose="02020603050405020304" pitchFamily="18" charset="0"/>
              </a:rPr>
              <a:t>sửa</a:t>
            </a:r>
            <a:r>
              <a:rPr lang="en-US" sz="3200" i="1" dirty="0">
                <a:latin typeface="Times New Roman" panose="02020603050405020304" pitchFamily="18" charset="0"/>
                <a:cs typeface="Times New Roman" panose="02020603050405020304" pitchFamily="18" charset="0"/>
              </a:rPr>
              <a:t>. </a:t>
            </a:r>
            <a:r>
              <a:rPr lang="en-US" sz="3200" i="1" dirty="0" err="1">
                <a:latin typeface="Times New Roman" panose="02020603050405020304" pitchFamily="18" charset="0"/>
                <a:cs typeface="Times New Roman" panose="02020603050405020304" pitchFamily="18" charset="0"/>
              </a:rPr>
              <a:t>Thực</a:t>
            </a:r>
            <a:r>
              <a:rPr lang="en-US" sz="3200" i="1" dirty="0">
                <a:latin typeface="Times New Roman" panose="02020603050405020304" pitchFamily="18" charset="0"/>
                <a:cs typeface="Times New Roman" panose="02020603050405020304" pitchFamily="18" charset="0"/>
              </a:rPr>
              <a:t> </a:t>
            </a:r>
            <a:r>
              <a:rPr lang="en-US" sz="3200" i="1" dirty="0" err="1">
                <a:latin typeface="Times New Roman" panose="02020603050405020304" pitchFamily="18" charset="0"/>
                <a:cs typeface="Times New Roman" panose="02020603050405020304" pitchFamily="18" charset="0"/>
              </a:rPr>
              <a:t>hiện</a:t>
            </a:r>
            <a:r>
              <a:rPr lang="en-US" sz="3200" i="1" dirty="0">
                <a:latin typeface="Times New Roman" panose="02020603050405020304" pitchFamily="18" charset="0"/>
                <a:cs typeface="Times New Roman" panose="02020603050405020304" pitchFamily="18" charset="0"/>
              </a:rPr>
              <a:t> </a:t>
            </a:r>
            <a:r>
              <a:rPr lang="en-US" sz="3200" i="1" dirty="0" err="1">
                <a:latin typeface="Times New Roman" panose="02020603050405020304" pitchFamily="18" charset="0"/>
                <a:cs typeface="Times New Roman" panose="02020603050405020304" pitchFamily="18" charset="0"/>
              </a:rPr>
              <a:t>kiểm</a:t>
            </a:r>
            <a:r>
              <a:rPr lang="en-US" sz="3200" i="1" dirty="0">
                <a:latin typeface="Times New Roman" panose="02020603050405020304" pitchFamily="18" charset="0"/>
                <a:cs typeface="Times New Roman" panose="02020603050405020304" pitchFamily="18" charset="0"/>
              </a:rPr>
              <a:t> </a:t>
            </a:r>
            <a:r>
              <a:rPr lang="en-US" sz="3200" i="1" dirty="0" err="1">
                <a:latin typeface="Times New Roman" panose="02020603050405020304" pitchFamily="18" charset="0"/>
                <a:cs typeface="Times New Roman" panose="02020603050405020304" pitchFamily="18" charset="0"/>
              </a:rPr>
              <a:t>tra</a:t>
            </a:r>
            <a:r>
              <a:rPr lang="en-US" sz="3200" i="1" dirty="0">
                <a:latin typeface="Times New Roman" panose="02020603050405020304" pitchFamily="18" charset="0"/>
                <a:cs typeface="Times New Roman" panose="02020603050405020304" pitchFamily="18" charset="0"/>
              </a:rPr>
              <a:t> </a:t>
            </a:r>
            <a:r>
              <a:rPr lang="en-US" sz="3200" i="1" dirty="0" err="1">
                <a:latin typeface="Times New Roman" panose="02020603050405020304" pitchFamily="18" charset="0"/>
                <a:cs typeface="Times New Roman" panose="02020603050405020304" pitchFamily="18" charset="0"/>
              </a:rPr>
              <a:t>xem</a:t>
            </a:r>
            <a:r>
              <a:rPr lang="en-US" sz="3200" i="1" dirty="0">
                <a:latin typeface="Times New Roman" panose="02020603050405020304" pitchFamily="18" charset="0"/>
                <a:cs typeface="Times New Roman" panose="02020603050405020304" pitchFamily="18" charset="0"/>
              </a:rPr>
              <a:t> </a:t>
            </a:r>
            <a:r>
              <a:rPr lang="en-US" sz="3200" i="1" dirty="0" err="1">
                <a:latin typeface="Times New Roman" panose="02020603050405020304" pitchFamily="18" charset="0"/>
                <a:cs typeface="Times New Roman" panose="02020603050405020304" pitchFamily="18" charset="0"/>
              </a:rPr>
              <a:t>liên</a:t>
            </a:r>
            <a:r>
              <a:rPr lang="en-US" sz="3200" i="1" dirty="0">
                <a:latin typeface="Times New Roman" panose="02020603050405020304" pitchFamily="18" charset="0"/>
                <a:cs typeface="Times New Roman" panose="02020603050405020304" pitchFamily="18" charset="0"/>
              </a:rPr>
              <a:t> </a:t>
            </a:r>
            <a:r>
              <a:rPr lang="en-US" sz="3200" i="1" dirty="0" err="1">
                <a:latin typeface="Times New Roman" panose="02020603050405020304" pitchFamily="18" charset="0"/>
                <a:cs typeface="Times New Roman" panose="02020603050405020304" pitchFamily="18" charset="0"/>
              </a:rPr>
              <a:t>lạc</a:t>
            </a:r>
            <a:r>
              <a:rPr lang="en-US" sz="3200" i="1" dirty="0">
                <a:latin typeface="Times New Roman" panose="02020603050405020304" pitchFamily="18" charset="0"/>
                <a:cs typeface="Times New Roman" panose="02020603050405020304" pitchFamily="18" charset="0"/>
              </a:rPr>
              <a:t> </a:t>
            </a:r>
            <a:r>
              <a:rPr lang="en-US" sz="3200" i="1" dirty="0" err="1">
                <a:latin typeface="Times New Roman" panose="02020603050405020304" pitchFamily="18" charset="0"/>
                <a:cs typeface="Times New Roman" panose="02020603050405020304" pitchFamily="18" charset="0"/>
              </a:rPr>
              <a:t>đã</a:t>
            </a:r>
            <a:r>
              <a:rPr lang="en-US" sz="3200" i="1" dirty="0">
                <a:latin typeface="Times New Roman" panose="02020603050405020304" pitchFamily="18" charset="0"/>
                <a:cs typeface="Times New Roman" panose="02020603050405020304" pitchFamily="18" charset="0"/>
              </a:rPr>
              <a:t> </a:t>
            </a:r>
            <a:r>
              <a:rPr lang="en-US" sz="3200" i="1" dirty="0" err="1">
                <a:latin typeface="Times New Roman" panose="02020603050405020304" pitchFamily="18" charset="0"/>
                <a:cs typeface="Times New Roman" panose="02020603050405020304" pitchFamily="18" charset="0"/>
              </a:rPr>
              <a:t>tồn</a:t>
            </a:r>
            <a:r>
              <a:rPr lang="en-US" sz="3200" i="1" dirty="0">
                <a:latin typeface="Times New Roman" panose="02020603050405020304" pitchFamily="18" charset="0"/>
                <a:cs typeface="Times New Roman" panose="02020603050405020304" pitchFamily="18" charset="0"/>
              </a:rPr>
              <a:t> </a:t>
            </a:r>
            <a:r>
              <a:rPr lang="en-US" sz="3200" i="1" dirty="0" err="1">
                <a:latin typeface="Times New Roman" panose="02020603050405020304" pitchFamily="18" charset="0"/>
                <a:cs typeface="Times New Roman" panose="02020603050405020304" pitchFamily="18" charset="0"/>
              </a:rPr>
              <a:t>tại</a:t>
            </a:r>
            <a:r>
              <a:rPr lang="en-US" sz="3200" i="1" dirty="0">
                <a:latin typeface="Times New Roman" panose="02020603050405020304" pitchFamily="18" charset="0"/>
                <a:cs typeface="Times New Roman" panose="02020603050405020304" pitchFamily="18" charset="0"/>
              </a:rPr>
              <a:t> hay </a:t>
            </a:r>
            <a:r>
              <a:rPr lang="en-US" sz="3200" i="1" dirty="0" err="1">
                <a:latin typeface="Times New Roman" panose="02020603050405020304" pitchFamily="18" charset="0"/>
                <a:cs typeface="Times New Roman" panose="02020603050405020304" pitchFamily="18" charset="0"/>
              </a:rPr>
              <a:t>chưa</a:t>
            </a:r>
            <a:r>
              <a:rPr lang="en-US" sz="3200" i="1" dirty="0">
                <a:latin typeface="Times New Roman" panose="02020603050405020304" pitchFamily="18" charset="0"/>
                <a:cs typeface="Times New Roman" panose="02020603050405020304" pitchFamily="18" charset="0"/>
              </a:rPr>
              <a:t>.</a:t>
            </a:r>
          </a:p>
          <a:p>
            <a:endParaRPr lang="en-US" sz="3200" i="1" dirty="0">
              <a:latin typeface="Times New Roman" panose="02020603050405020304" pitchFamily="18" charset="0"/>
              <a:cs typeface="Times New Roman" panose="02020603050405020304" pitchFamily="18" charset="0"/>
            </a:endParaRPr>
          </a:p>
          <a:p>
            <a:r>
              <a:rPr lang="en-US" sz="3200" i="1"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Nếu</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có</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thực</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hiện</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sửa</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bằng</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việc</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yêu</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cầu</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người</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dùng</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nhập</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tên</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và</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số</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điện</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thoại</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muốn</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sửa</a:t>
            </a:r>
            <a:r>
              <a:rPr lang="en-US" sz="3200" dirty="0">
                <a:latin typeface="Times New Roman" panose="02020603050405020304" pitchFamily="18" charset="0"/>
                <a:cs typeface="Times New Roman" panose="02020603050405020304" pitchFamily="18" charset="0"/>
              </a:rPr>
              <a:t> sang, </a:t>
            </a:r>
            <a:r>
              <a:rPr lang="en-US" sz="3200" dirty="0" err="1">
                <a:latin typeface="Times New Roman" panose="02020603050405020304" pitchFamily="18" charset="0"/>
                <a:cs typeface="Times New Roman" panose="02020603050405020304" pitchFamily="18" charset="0"/>
              </a:rPr>
              <a:t>tiến</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hành</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ghi</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lại</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vào</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tệp</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bằng</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hàm</a:t>
            </a:r>
            <a:r>
              <a:rPr lang="en-US" sz="3200" dirty="0">
                <a:latin typeface="Times New Roman" panose="02020603050405020304" pitchFamily="18" charset="0"/>
                <a:cs typeface="Times New Roman" panose="02020603050405020304" pitchFamily="18" charset="0"/>
              </a:rPr>
              <a:t> write()</a:t>
            </a:r>
            <a:endParaRPr lang="en-VN" sz="3200" dirty="0">
              <a:latin typeface="Times New Roman" panose="02020603050405020304" pitchFamily="18" charset="0"/>
              <a:cs typeface="Times New Roman" panose="02020603050405020304" pitchFamily="18" charset="0"/>
            </a:endParaRPr>
          </a:p>
          <a:p>
            <a:pPr lvl="0"/>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Nếu</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không</a:t>
            </a:r>
            <a:r>
              <a:rPr lang="en-US" sz="3200" dirty="0">
                <a:latin typeface="Times New Roman" panose="02020603050405020304" pitchFamily="18" charset="0"/>
                <a:cs typeface="Times New Roman" panose="02020603050405020304" pitchFamily="18" charset="0"/>
              </a:rPr>
              <a:t>, </a:t>
            </a:r>
            <a:r>
              <a:rPr lang="vi-VN" sz="3200" dirty="0">
                <a:latin typeface="Times New Roman" panose="02020603050405020304" pitchFamily="18" charset="0"/>
                <a:cs typeface="Times New Roman" panose="02020603050405020304" pitchFamily="18" charset="0"/>
              </a:rPr>
              <a:t>thực hiện in ra thông báo là liên lạc này không tồn tại.</a:t>
            </a:r>
            <a:endParaRPr lang="en-VN" sz="3200" dirty="0">
              <a:latin typeface="Times New Roman" panose="02020603050405020304" pitchFamily="18" charset="0"/>
              <a:cs typeface="Times New Roman" panose="02020603050405020304" pitchFamily="18" charset="0"/>
            </a:endParaRPr>
          </a:p>
        </p:txBody>
      </p:sp>
      <p:pic>
        <p:nvPicPr>
          <p:cNvPr id="24" name="Picture 23">
            <a:extLst>
              <a:ext uri="{FF2B5EF4-FFF2-40B4-BE49-F238E27FC236}">
                <a16:creationId xmlns:a16="http://schemas.microsoft.com/office/drawing/2014/main" id="{4A4597BB-606F-8744-9F05-729DCD426E2F}"/>
              </a:ext>
            </a:extLst>
          </p:cNvPr>
          <p:cNvPicPr>
            <a:picLocks noChangeAspect="1"/>
          </p:cNvPicPr>
          <p:nvPr/>
        </p:nvPicPr>
        <p:blipFill>
          <a:blip r:embed="rId2"/>
          <a:stretch>
            <a:fillRect/>
          </a:stretch>
        </p:blipFill>
        <p:spPr>
          <a:xfrm>
            <a:off x="11734800" y="582662"/>
            <a:ext cx="5692140" cy="9121675"/>
          </a:xfrm>
          <a:prstGeom prst="rect">
            <a:avLst/>
          </a:prstGeom>
          <a:ln>
            <a:noFill/>
          </a:ln>
          <a:effectLst>
            <a:outerShdw blurRad="292100" dist="139700" dir="2700000" algn="tl" rotWithShape="0">
              <a:srgbClr val="333333">
                <a:alpha val="65000"/>
              </a:srgbClr>
            </a:outerShdw>
          </a:effectLst>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checkerboard(across)">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2" name="AutoShape 2"/>
          <p:cNvSpPr/>
          <p:nvPr/>
        </p:nvSpPr>
        <p:spPr>
          <a:xfrm>
            <a:off x="37214" y="5524500"/>
            <a:ext cx="18669000" cy="5144007"/>
          </a:xfrm>
          <a:prstGeom prst="rect">
            <a:avLst/>
          </a:prstGeom>
          <a:solidFill>
            <a:srgbClr val="FFFFFF"/>
          </a:solidFill>
        </p:spPr>
      </p:sp>
      <p:grpSp>
        <p:nvGrpSpPr>
          <p:cNvPr id="3" name="Group 3"/>
          <p:cNvGrpSpPr>
            <a:grpSpLocks noChangeAspect="1"/>
          </p:cNvGrpSpPr>
          <p:nvPr/>
        </p:nvGrpSpPr>
        <p:grpSpPr>
          <a:xfrm>
            <a:off x="10825453" y="1466850"/>
            <a:ext cx="9683052" cy="7181597"/>
            <a:chOff x="0" y="0"/>
            <a:chExt cx="13716000" cy="10172700"/>
          </a:xfrm>
        </p:grpSpPr>
        <p:sp>
          <p:nvSpPr>
            <p:cNvPr id="4" name="Freeform 4"/>
            <p:cNvSpPr/>
            <p:nvPr/>
          </p:nvSpPr>
          <p:spPr>
            <a:xfrm>
              <a:off x="0" y="0"/>
              <a:ext cx="13716000" cy="10172700"/>
            </a:xfrm>
            <a:custGeom>
              <a:avLst/>
              <a:gdLst/>
              <a:ahLst/>
              <a:cxnLst/>
              <a:rect l="l" t="t" r="r" b="b"/>
              <a:pathLst>
                <a:path w="13716000" h="10172700">
                  <a:moveTo>
                    <a:pt x="0" y="0"/>
                  </a:moveTo>
                  <a:lnTo>
                    <a:pt x="13716000" y="0"/>
                  </a:lnTo>
                  <a:lnTo>
                    <a:pt x="13716000" y="10172700"/>
                  </a:lnTo>
                  <a:lnTo>
                    <a:pt x="0" y="10172700"/>
                  </a:lnTo>
                  <a:close/>
                </a:path>
              </a:pathLst>
            </a:custGeom>
            <a:blipFill>
              <a:blip r:embed="rId2"/>
              <a:stretch>
                <a:fillRect t="-393" b="-393"/>
              </a:stretch>
            </a:blipFill>
          </p:spPr>
        </p:sp>
        <p:sp>
          <p:nvSpPr>
            <p:cNvPr id="5" name="Freeform 5"/>
            <p:cNvSpPr/>
            <p:nvPr/>
          </p:nvSpPr>
          <p:spPr>
            <a:xfrm>
              <a:off x="393700" y="615950"/>
              <a:ext cx="12941300" cy="9107742"/>
            </a:xfrm>
            <a:custGeom>
              <a:avLst/>
              <a:gdLst/>
              <a:ahLst/>
              <a:cxnLst/>
              <a:rect l="l" t="t" r="r" b="b"/>
              <a:pathLst>
                <a:path w="12941300" h="9107742">
                  <a:moveTo>
                    <a:pt x="12815112" y="9107742"/>
                  </a:moveTo>
                  <a:lnTo>
                    <a:pt x="126187" y="9107742"/>
                  </a:lnTo>
                  <a:cubicBezTo>
                    <a:pt x="56502" y="9107742"/>
                    <a:pt x="0" y="9051252"/>
                    <a:pt x="0" y="8981555"/>
                  </a:cubicBezTo>
                  <a:lnTo>
                    <a:pt x="0" y="0"/>
                  </a:lnTo>
                  <a:lnTo>
                    <a:pt x="12941300" y="0"/>
                  </a:lnTo>
                  <a:lnTo>
                    <a:pt x="12941300" y="8981554"/>
                  </a:lnTo>
                  <a:cubicBezTo>
                    <a:pt x="12941300" y="9051239"/>
                    <a:pt x="12884810" y="9107742"/>
                    <a:pt x="12815112" y="9107742"/>
                  </a:cubicBezTo>
                  <a:close/>
                </a:path>
              </a:pathLst>
            </a:custGeom>
            <a:blipFill>
              <a:blip r:embed="rId3"/>
              <a:stretch>
                <a:fillRect l="-2782" r="-2782"/>
              </a:stretch>
            </a:blipFill>
          </p:spPr>
        </p:sp>
      </p:grpSp>
      <p:sp>
        <p:nvSpPr>
          <p:cNvPr id="8" name="TextBox 7">
            <a:extLst>
              <a:ext uri="{FF2B5EF4-FFF2-40B4-BE49-F238E27FC236}">
                <a16:creationId xmlns:a16="http://schemas.microsoft.com/office/drawing/2014/main" id="{9A795AF8-47E0-B644-9210-036F90315EDB}"/>
              </a:ext>
            </a:extLst>
          </p:cNvPr>
          <p:cNvSpPr txBox="1"/>
          <p:nvPr/>
        </p:nvSpPr>
        <p:spPr>
          <a:xfrm>
            <a:off x="1447800" y="866685"/>
            <a:ext cx="8153401" cy="1200329"/>
          </a:xfrm>
          <a:prstGeom prst="rect">
            <a:avLst/>
          </a:prstGeom>
          <a:noFill/>
        </p:spPr>
        <p:txBody>
          <a:bodyPr wrap="square" rtlCol="0">
            <a:spAutoFit/>
          </a:bodyPr>
          <a:lstStyle/>
          <a:p>
            <a:r>
              <a:rPr lang="en-VN" sz="7200" b="1" dirty="0">
                <a:solidFill>
                  <a:schemeClr val="bg1">
                    <a:lumMod val="95000"/>
                  </a:schemeClr>
                </a:solidFill>
                <a:latin typeface="Times New Roman" panose="02020603050405020304" pitchFamily="18" charset="0"/>
                <a:cs typeface="Times New Roman" panose="02020603050405020304" pitchFamily="18" charset="0"/>
              </a:rPr>
              <a:t>Thoát chương trình</a:t>
            </a:r>
          </a:p>
        </p:txBody>
      </p:sp>
      <p:pic>
        <p:nvPicPr>
          <p:cNvPr id="11" name="Picture 10">
            <a:extLst>
              <a:ext uri="{FF2B5EF4-FFF2-40B4-BE49-F238E27FC236}">
                <a16:creationId xmlns:a16="http://schemas.microsoft.com/office/drawing/2014/main" id="{92E741F1-0A81-0C4C-89A7-185932DDD56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03392" y="1920982"/>
            <a:ext cx="7602822" cy="6568593"/>
          </a:xfrm>
          <a:prstGeom prst="rect">
            <a:avLst/>
          </a:prstGeom>
          <a:ln>
            <a:noFill/>
          </a:ln>
          <a:effectLst>
            <a:outerShdw blurRad="292100" dist="139700" dir="2700000" algn="tl" rotWithShape="0">
              <a:srgbClr val="333333">
                <a:alpha val="65000"/>
              </a:srgbClr>
            </a:outerShdw>
          </a:effectLst>
        </p:spPr>
      </p:pic>
      <p:sp>
        <p:nvSpPr>
          <p:cNvPr id="13" name="TextBox 12">
            <a:extLst>
              <a:ext uri="{FF2B5EF4-FFF2-40B4-BE49-F238E27FC236}">
                <a16:creationId xmlns:a16="http://schemas.microsoft.com/office/drawing/2014/main" id="{1BEDEB41-949C-D740-B26E-E50A6F3BB013}"/>
              </a:ext>
            </a:extLst>
          </p:cNvPr>
          <p:cNvSpPr txBox="1"/>
          <p:nvPr/>
        </p:nvSpPr>
        <p:spPr>
          <a:xfrm>
            <a:off x="950808" y="2647607"/>
            <a:ext cx="10260418" cy="1200329"/>
          </a:xfrm>
          <a:prstGeom prst="rect">
            <a:avLst/>
          </a:prstGeom>
          <a:noFill/>
        </p:spPr>
        <p:txBody>
          <a:bodyPr wrap="square">
            <a:spAutoFit/>
          </a:bodyPr>
          <a:lstStyle/>
          <a:p>
            <a:r>
              <a:rPr lang="vi-VN" sz="3600" i="1" dirty="0">
                <a:solidFill>
                  <a:srgbClr val="E1E4EB"/>
                </a:solidFill>
                <a:latin typeface="+mj-lt"/>
              </a:rPr>
              <a:t>T</a:t>
            </a:r>
            <a:r>
              <a:rPr lang="vi-VN" sz="3600" b="0" i="1" u="none" strike="noStrike" dirty="0">
                <a:solidFill>
                  <a:srgbClr val="E1E4EB"/>
                </a:solidFill>
                <a:effectLst/>
                <a:latin typeface="+mj-lt"/>
              </a:rPr>
              <a:t>hoát khỏi vòng lặp while để đưa người dùng ra khỏi chương trình và kết thúc chương trình</a:t>
            </a:r>
            <a:r>
              <a:rPr lang="vi-VN" b="0" i="0" u="none" strike="noStrike" dirty="0">
                <a:solidFill>
                  <a:srgbClr val="E1E4EB"/>
                </a:solidFill>
                <a:effectLst/>
                <a:latin typeface="Inter"/>
              </a:rPr>
              <a:t>.</a:t>
            </a:r>
            <a:endParaRPr lang="en-V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2BF4431C-237B-7345-B5C9-3BC8499DC4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7000" y="297388"/>
            <a:ext cx="12954000" cy="9692224"/>
          </a:xfrm>
          <a:prstGeom prst="rect">
            <a:avLst/>
          </a:prstGeom>
          <a:ln>
            <a:noFill/>
          </a:ln>
          <a:effectLst>
            <a:outerShdw blurRad="292100" dist="139700" dir="2700000" algn="tl" rotWithShape="0">
              <a:srgbClr val="333333">
                <a:alpha val="65000"/>
              </a:srgb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p:cTn id="7" dur="1000" fill="hold"/>
                                        <p:tgtEl>
                                          <p:spTgt spid="20"/>
                                        </p:tgtEl>
                                        <p:attrNameLst>
                                          <p:attrName>ppt_w</p:attrName>
                                        </p:attrNameLst>
                                      </p:cBhvr>
                                      <p:tavLst>
                                        <p:tav tm="0">
                                          <p:val>
                                            <p:strVal val="#ppt_w*0.70"/>
                                          </p:val>
                                        </p:tav>
                                        <p:tav tm="100000">
                                          <p:val>
                                            <p:strVal val="#ppt_w"/>
                                          </p:val>
                                        </p:tav>
                                      </p:tavLst>
                                    </p:anim>
                                    <p:anim calcmode="lin" valueType="num">
                                      <p:cBhvr>
                                        <p:cTn id="8" dur="1000" fill="hold"/>
                                        <p:tgtEl>
                                          <p:spTgt spid="20"/>
                                        </p:tgtEl>
                                        <p:attrNameLst>
                                          <p:attrName>ppt_h</p:attrName>
                                        </p:attrNameLst>
                                      </p:cBhvr>
                                      <p:tavLst>
                                        <p:tav tm="0">
                                          <p:val>
                                            <p:strVal val="#ppt_h"/>
                                          </p:val>
                                        </p:tav>
                                        <p:tav tm="100000">
                                          <p:val>
                                            <p:strVal val="#ppt_h"/>
                                          </p:val>
                                        </p:tav>
                                      </p:tavLst>
                                    </p:anim>
                                    <p:animEffect transition="in" filter="fade">
                                      <p:cBhvr>
                                        <p:cTn id="9" dur="1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4" name="Picture 43">
            <a:extLst>
              <a:ext uri="{FF2B5EF4-FFF2-40B4-BE49-F238E27FC236}">
                <a16:creationId xmlns:a16="http://schemas.microsoft.com/office/drawing/2014/main" id="{0CC4DA69-3FE2-FE46-AE4C-5E0845C54C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62600" y="1716745"/>
            <a:ext cx="7543800" cy="8176669"/>
          </a:xfrm>
          <a:prstGeom prst="rect">
            <a:avLst/>
          </a:prstGeom>
        </p:spPr>
      </p:pic>
      <p:sp>
        <p:nvSpPr>
          <p:cNvPr id="45" name="TextBox 44">
            <a:extLst>
              <a:ext uri="{FF2B5EF4-FFF2-40B4-BE49-F238E27FC236}">
                <a16:creationId xmlns:a16="http://schemas.microsoft.com/office/drawing/2014/main" id="{D89A8050-9577-5B46-A29E-EB837D684E49}"/>
              </a:ext>
            </a:extLst>
          </p:cNvPr>
          <p:cNvSpPr txBox="1"/>
          <p:nvPr/>
        </p:nvSpPr>
        <p:spPr>
          <a:xfrm>
            <a:off x="4343400" y="393586"/>
            <a:ext cx="9982200" cy="1107996"/>
          </a:xfrm>
          <a:prstGeom prst="rect">
            <a:avLst/>
          </a:prstGeom>
          <a:noFill/>
        </p:spPr>
        <p:txBody>
          <a:bodyPr wrap="square" rtlCol="0">
            <a:spAutoFit/>
          </a:bodyPr>
          <a:lstStyle/>
          <a:p>
            <a:r>
              <a:rPr lang="en-VN" sz="6600" b="1" dirty="0">
                <a:latin typeface="Times New Roman" panose="02020603050405020304" pitchFamily="18" charset="0"/>
                <a:cs typeface="Times New Roman" panose="02020603050405020304" pitchFamily="18" charset="0"/>
              </a:rPr>
              <a:t>Bảng phân công công việc</a:t>
            </a:r>
          </a:p>
        </p:txBody>
      </p:sp>
      <p:pic>
        <p:nvPicPr>
          <p:cNvPr id="47" name="Picture 46">
            <a:extLst>
              <a:ext uri="{FF2B5EF4-FFF2-40B4-BE49-F238E27FC236}">
                <a16:creationId xmlns:a16="http://schemas.microsoft.com/office/drawing/2014/main" id="{15DE0DE5-253C-C843-BC05-2BC43CCE14F2}"/>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13138298" y="6891423"/>
            <a:ext cx="4922530" cy="3369882"/>
          </a:xfrm>
          <a:prstGeom prst="rect">
            <a:avLst/>
          </a:prstGeom>
        </p:spPr>
      </p:pic>
      <p:pic>
        <p:nvPicPr>
          <p:cNvPr id="49" name="Picture 48">
            <a:extLst>
              <a:ext uri="{FF2B5EF4-FFF2-40B4-BE49-F238E27FC236}">
                <a16:creationId xmlns:a16="http://schemas.microsoft.com/office/drawing/2014/main" id="{7632FB90-2B00-264A-BE54-48BCBF062587}"/>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338558" y="2392283"/>
            <a:ext cx="5192144" cy="3641918"/>
          </a:xfrm>
          <a:prstGeom prst="rect">
            <a:avLst/>
          </a:prstGeom>
        </p:spPr>
      </p:pic>
    </p:spTree>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35" name="TextBox 34">
            <a:extLst>
              <a:ext uri="{FF2B5EF4-FFF2-40B4-BE49-F238E27FC236}">
                <a16:creationId xmlns:a16="http://schemas.microsoft.com/office/drawing/2014/main" id="{2B261DE9-5951-8E41-B592-4C6793994025}"/>
              </a:ext>
            </a:extLst>
          </p:cNvPr>
          <p:cNvSpPr txBox="1"/>
          <p:nvPr/>
        </p:nvSpPr>
        <p:spPr>
          <a:xfrm>
            <a:off x="3581400" y="952500"/>
            <a:ext cx="12801600" cy="1323439"/>
          </a:xfrm>
          <a:prstGeom prst="rect">
            <a:avLst/>
          </a:prstGeom>
          <a:noFill/>
        </p:spPr>
        <p:txBody>
          <a:bodyPr wrap="square" rtlCol="0">
            <a:spAutoFit/>
          </a:bodyPr>
          <a:lstStyle/>
          <a:p>
            <a:r>
              <a:rPr lang="en-VN" sz="8000" b="1" dirty="0">
                <a:latin typeface="Times New Roman" panose="02020603050405020304" pitchFamily="18" charset="0"/>
                <a:cs typeface="Times New Roman" panose="02020603050405020304" pitchFamily="18" charset="0"/>
              </a:rPr>
              <a:t>Thank you for listenning</a:t>
            </a:r>
          </a:p>
        </p:txBody>
      </p:sp>
      <p:sp>
        <p:nvSpPr>
          <p:cNvPr id="39" name="Right Arrow 38">
            <a:extLst>
              <a:ext uri="{FF2B5EF4-FFF2-40B4-BE49-F238E27FC236}">
                <a16:creationId xmlns:a16="http://schemas.microsoft.com/office/drawing/2014/main" id="{56895844-A3E5-1D4E-8E88-3721A4BE7DC4}"/>
              </a:ext>
            </a:extLst>
          </p:cNvPr>
          <p:cNvSpPr/>
          <p:nvPr/>
        </p:nvSpPr>
        <p:spPr>
          <a:xfrm>
            <a:off x="1295400" y="1333500"/>
            <a:ext cx="1295400" cy="762000"/>
          </a:xfrm>
          <a:prstGeom prst="rightArrow">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40" name="Right Arrow 39">
            <a:extLst>
              <a:ext uri="{FF2B5EF4-FFF2-40B4-BE49-F238E27FC236}">
                <a16:creationId xmlns:a16="http://schemas.microsoft.com/office/drawing/2014/main" id="{13DFC448-7884-7E40-85E4-5627A5E0766E}"/>
              </a:ext>
            </a:extLst>
          </p:cNvPr>
          <p:cNvSpPr/>
          <p:nvPr/>
        </p:nvSpPr>
        <p:spPr>
          <a:xfrm rot="10800000">
            <a:off x="16094149" y="1368056"/>
            <a:ext cx="1295400" cy="762000"/>
          </a:xfrm>
          <a:prstGeom prst="rightArrow">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Tree>
    <p:extLst>
      <p:ext uri="{BB962C8B-B14F-4D97-AF65-F5344CB8AC3E}">
        <p14:creationId xmlns:p14="http://schemas.microsoft.com/office/powerpoint/2010/main" val="1296901274"/>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sp>
        <p:nvSpPr>
          <p:cNvPr id="2" name="TextBox 2"/>
          <p:cNvSpPr txBox="1"/>
          <p:nvPr/>
        </p:nvSpPr>
        <p:spPr>
          <a:xfrm>
            <a:off x="1622589" y="1649691"/>
            <a:ext cx="5166542" cy="1077218"/>
          </a:xfrm>
          <a:prstGeom prst="rect">
            <a:avLst/>
          </a:prstGeom>
        </p:spPr>
        <p:txBody>
          <a:bodyPr wrap="square" lIns="0" tIns="0" rIns="0" bIns="0" rtlCol="0" anchor="t">
            <a:spAutoFit/>
          </a:bodyPr>
          <a:lstStyle/>
          <a:p>
            <a:pPr>
              <a:lnSpc>
                <a:spcPts val="8400"/>
              </a:lnSpc>
            </a:pPr>
            <a:r>
              <a:rPr lang="en-US" sz="7000" b="1" dirty="0">
                <a:solidFill>
                  <a:srgbClr val="121212"/>
                </a:solidFill>
                <a:latin typeface="Times" pitchFamily="2" charset="0"/>
              </a:rPr>
              <a:t>NỘI DUNG</a:t>
            </a:r>
          </a:p>
        </p:txBody>
      </p:sp>
      <p:grpSp>
        <p:nvGrpSpPr>
          <p:cNvPr id="3" name="Group 3"/>
          <p:cNvGrpSpPr/>
          <p:nvPr/>
        </p:nvGrpSpPr>
        <p:grpSpPr>
          <a:xfrm>
            <a:off x="6990406" y="1659216"/>
            <a:ext cx="9675006" cy="6968569"/>
            <a:chOff x="0" y="0"/>
            <a:chExt cx="3272780" cy="2357269"/>
          </a:xfrm>
        </p:grpSpPr>
        <p:sp>
          <p:nvSpPr>
            <p:cNvPr id="4" name="Freeform 4"/>
            <p:cNvSpPr/>
            <p:nvPr/>
          </p:nvSpPr>
          <p:spPr>
            <a:xfrm>
              <a:off x="0" y="0"/>
              <a:ext cx="3272780" cy="2357269"/>
            </a:xfrm>
            <a:custGeom>
              <a:avLst/>
              <a:gdLst/>
              <a:ahLst/>
              <a:cxnLst/>
              <a:rect l="l" t="t" r="r" b="b"/>
              <a:pathLst>
                <a:path w="3272780" h="2357269">
                  <a:moveTo>
                    <a:pt x="3148320" y="2357269"/>
                  </a:moveTo>
                  <a:lnTo>
                    <a:pt x="124460" y="2357269"/>
                  </a:lnTo>
                  <a:cubicBezTo>
                    <a:pt x="55880" y="2357269"/>
                    <a:pt x="0" y="2301389"/>
                    <a:pt x="0" y="2232809"/>
                  </a:cubicBezTo>
                  <a:lnTo>
                    <a:pt x="0" y="124460"/>
                  </a:lnTo>
                  <a:cubicBezTo>
                    <a:pt x="0" y="55880"/>
                    <a:pt x="55880" y="0"/>
                    <a:pt x="124460" y="0"/>
                  </a:cubicBezTo>
                  <a:lnTo>
                    <a:pt x="3148320" y="0"/>
                  </a:lnTo>
                  <a:cubicBezTo>
                    <a:pt x="3216900" y="0"/>
                    <a:pt x="3272780" y="55880"/>
                    <a:pt x="3272780" y="124460"/>
                  </a:cubicBezTo>
                  <a:lnTo>
                    <a:pt x="3272780" y="2232809"/>
                  </a:lnTo>
                  <a:cubicBezTo>
                    <a:pt x="3272780" y="2301389"/>
                    <a:pt x="3216900" y="2357269"/>
                    <a:pt x="3148320" y="2357269"/>
                  </a:cubicBezTo>
                  <a:close/>
                </a:path>
              </a:pathLst>
            </a:custGeom>
            <a:solidFill>
              <a:srgbClr val="FFFFFF"/>
            </a:solidFill>
          </p:spPr>
        </p:sp>
      </p:grpSp>
      <p:sp>
        <p:nvSpPr>
          <p:cNvPr id="5" name="TextBox 5"/>
          <p:cNvSpPr txBox="1"/>
          <p:nvPr/>
        </p:nvSpPr>
        <p:spPr>
          <a:xfrm>
            <a:off x="7862027" y="2402153"/>
            <a:ext cx="8366478" cy="526554"/>
          </a:xfrm>
          <a:prstGeom prst="rect">
            <a:avLst/>
          </a:prstGeom>
        </p:spPr>
        <p:txBody>
          <a:bodyPr lIns="0" tIns="0" rIns="0" bIns="0" rtlCol="0" anchor="t">
            <a:spAutoFit/>
          </a:bodyPr>
          <a:lstStyle/>
          <a:p>
            <a:pPr>
              <a:lnSpc>
                <a:spcPts val="4079"/>
              </a:lnSpc>
            </a:pPr>
            <a:r>
              <a:rPr lang="en-US" sz="4400" u="sng" dirty="0" err="1">
                <a:solidFill>
                  <a:srgbClr val="121212"/>
                </a:solidFill>
                <a:latin typeface="Times New Roman" panose="02020603050405020304" pitchFamily="18" charset="0"/>
                <a:cs typeface="Times New Roman" panose="02020603050405020304" pitchFamily="18" charset="0"/>
              </a:rPr>
              <a:t>Nôi</a:t>
            </a:r>
            <a:r>
              <a:rPr lang="en-US" sz="4400" u="sng" dirty="0">
                <a:solidFill>
                  <a:srgbClr val="121212"/>
                </a:solidFill>
                <a:latin typeface="Times New Roman" panose="02020603050405020304" pitchFamily="18" charset="0"/>
                <a:cs typeface="Times New Roman" panose="02020603050405020304" pitchFamily="18" charset="0"/>
              </a:rPr>
              <a:t> dung </a:t>
            </a:r>
            <a:r>
              <a:rPr lang="en-US" sz="4400" u="sng" dirty="0" err="1">
                <a:solidFill>
                  <a:srgbClr val="121212"/>
                </a:solidFill>
                <a:latin typeface="Times New Roman" panose="02020603050405020304" pitchFamily="18" charset="0"/>
                <a:cs typeface="Times New Roman" panose="02020603050405020304" pitchFamily="18" charset="0"/>
              </a:rPr>
              <a:t>đề</a:t>
            </a:r>
            <a:r>
              <a:rPr lang="en-US" sz="4400" u="sng" dirty="0">
                <a:solidFill>
                  <a:srgbClr val="121212"/>
                </a:solidFill>
                <a:latin typeface="Times New Roman" panose="02020603050405020304" pitchFamily="18" charset="0"/>
                <a:cs typeface="Times New Roman" panose="02020603050405020304" pitchFamily="18" charset="0"/>
              </a:rPr>
              <a:t> </a:t>
            </a:r>
            <a:r>
              <a:rPr lang="en-US" sz="4400" u="sng" dirty="0" err="1">
                <a:solidFill>
                  <a:srgbClr val="121212"/>
                </a:solidFill>
                <a:latin typeface="Times New Roman" panose="02020603050405020304" pitchFamily="18" charset="0"/>
                <a:cs typeface="Times New Roman" panose="02020603050405020304" pitchFamily="18" charset="0"/>
              </a:rPr>
              <a:t>tài</a:t>
            </a:r>
            <a:r>
              <a:rPr lang="en-US" sz="4400" u="sng" dirty="0">
                <a:solidFill>
                  <a:srgbClr val="121212"/>
                </a:solidFill>
                <a:latin typeface="Times New Roman" panose="02020603050405020304" pitchFamily="18" charset="0"/>
                <a:cs typeface="Times New Roman" panose="02020603050405020304" pitchFamily="18" charset="0"/>
              </a:rPr>
              <a:t>:</a:t>
            </a:r>
          </a:p>
        </p:txBody>
      </p:sp>
      <p:grpSp>
        <p:nvGrpSpPr>
          <p:cNvPr id="6" name="Group 6"/>
          <p:cNvGrpSpPr/>
          <p:nvPr/>
        </p:nvGrpSpPr>
        <p:grpSpPr>
          <a:xfrm>
            <a:off x="7862027" y="3573728"/>
            <a:ext cx="228600" cy="228600"/>
            <a:chOff x="0" y="0"/>
            <a:chExt cx="6350000" cy="6350000"/>
          </a:xfrm>
        </p:grpSpPr>
        <p:sp>
          <p:nvSpPr>
            <p:cNvPr id="7" name="Freeform 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67DB7D"/>
            </a:solidFill>
          </p:spPr>
        </p:sp>
      </p:grpSp>
      <p:grpSp>
        <p:nvGrpSpPr>
          <p:cNvPr id="8" name="Group 8"/>
          <p:cNvGrpSpPr/>
          <p:nvPr/>
        </p:nvGrpSpPr>
        <p:grpSpPr>
          <a:xfrm>
            <a:off x="7862027" y="4358614"/>
            <a:ext cx="228600" cy="228600"/>
            <a:chOff x="0" y="0"/>
            <a:chExt cx="6350000"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67DB7D"/>
            </a:solidFill>
          </p:spPr>
        </p:sp>
      </p:grpSp>
      <p:sp>
        <p:nvSpPr>
          <p:cNvPr id="18" name="TextBox 18"/>
          <p:cNvSpPr txBox="1"/>
          <p:nvPr/>
        </p:nvSpPr>
        <p:spPr>
          <a:xfrm>
            <a:off x="8291392" y="3418788"/>
            <a:ext cx="7937113" cy="500137"/>
          </a:xfrm>
          <a:prstGeom prst="rect">
            <a:avLst/>
          </a:prstGeom>
        </p:spPr>
        <p:txBody>
          <a:bodyPr lIns="0" tIns="0" rIns="0" bIns="0" rtlCol="0" anchor="t">
            <a:spAutoFit/>
          </a:bodyPr>
          <a:lstStyle/>
          <a:p>
            <a:pPr>
              <a:lnSpc>
                <a:spcPts val="3919"/>
              </a:lnSpc>
            </a:pPr>
            <a:r>
              <a:rPr lang="en-US" sz="3600" dirty="0" err="1">
                <a:solidFill>
                  <a:srgbClr val="121212"/>
                </a:solidFill>
                <a:latin typeface="Times New Roman" panose="02020603050405020304" pitchFamily="18" charset="0"/>
                <a:cs typeface="Times New Roman" panose="02020603050405020304" pitchFamily="18" charset="0"/>
              </a:rPr>
              <a:t>Giới</a:t>
            </a:r>
            <a:r>
              <a:rPr lang="en-US" sz="3600" dirty="0">
                <a:solidFill>
                  <a:srgbClr val="121212"/>
                </a:solidFill>
                <a:latin typeface="Times New Roman" panose="02020603050405020304" pitchFamily="18" charset="0"/>
                <a:cs typeface="Times New Roman" panose="02020603050405020304" pitchFamily="18" charset="0"/>
              </a:rPr>
              <a:t> </a:t>
            </a:r>
            <a:r>
              <a:rPr lang="en-US" sz="3600" dirty="0" err="1">
                <a:solidFill>
                  <a:srgbClr val="121212"/>
                </a:solidFill>
                <a:latin typeface="Times New Roman" panose="02020603050405020304" pitchFamily="18" charset="0"/>
                <a:cs typeface="Times New Roman" panose="02020603050405020304" pitchFamily="18" charset="0"/>
              </a:rPr>
              <a:t>thiệu</a:t>
            </a:r>
            <a:r>
              <a:rPr lang="en-US" sz="3600" dirty="0">
                <a:solidFill>
                  <a:srgbClr val="121212"/>
                </a:solidFill>
                <a:latin typeface="Times New Roman" panose="02020603050405020304" pitchFamily="18" charset="0"/>
                <a:cs typeface="Times New Roman" panose="02020603050405020304" pitchFamily="18" charset="0"/>
              </a:rPr>
              <a:t> </a:t>
            </a:r>
            <a:r>
              <a:rPr lang="en-US" sz="3600" dirty="0" err="1">
                <a:solidFill>
                  <a:srgbClr val="121212"/>
                </a:solidFill>
                <a:latin typeface="Times New Roman" panose="02020603050405020304" pitchFamily="18" charset="0"/>
                <a:cs typeface="Times New Roman" panose="02020603050405020304" pitchFamily="18" charset="0"/>
              </a:rPr>
              <a:t>chương</a:t>
            </a:r>
            <a:r>
              <a:rPr lang="en-US" sz="3600" dirty="0">
                <a:solidFill>
                  <a:srgbClr val="121212"/>
                </a:solidFill>
                <a:latin typeface="Times New Roman" panose="02020603050405020304" pitchFamily="18" charset="0"/>
                <a:cs typeface="Times New Roman" panose="02020603050405020304" pitchFamily="18" charset="0"/>
              </a:rPr>
              <a:t> </a:t>
            </a:r>
            <a:r>
              <a:rPr lang="en-US" sz="3600" dirty="0" err="1">
                <a:solidFill>
                  <a:srgbClr val="121212"/>
                </a:solidFill>
                <a:latin typeface="Times New Roman" panose="02020603050405020304" pitchFamily="18" charset="0"/>
                <a:cs typeface="Times New Roman" panose="02020603050405020304" pitchFamily="18" charset="0"/>
              </a:rPr>
              <a:t>trình</a:t>
            </a:r>
            <a:endParaRPr lang="en-US" sz="3600" dirty="0">
              <a:solidFill>
                <a:srgbClr val="121212"/>
              </a:solidFill>
              <a:latin typeface="Times New Roman" panose="02020603050405020304" pitchFamily="18" charset="0"/>
              <a:cs typeface="Times New Roman" panose="02020603050405020304" pitchFamily="18" charset="0"/>
            </a:endParaRPr>
          </a:p>
        </p:txBody>
      </p:sp>
      <p:sp>
        <p:nvSpPr>
          <p:cNvPr id="19" name="TextBox 19"/>
          <p:cNvSpPr txBox="1"/>
          <p:nvPr/>
        </p:nvSpPr>
        <p:spPr>
          <a:xfrm>
            <a:off x="8291392" y="4203674"/>
            <a:ext cx="7937113" cy="500137"/>
          </a:xfrm>
          <a:prstGeom prst="rect">
            <a:avLst/>
          </a:prstGeom>
        </p:spPr>
        <p:txBody>
          <a:bodyPr lIns="0" tIns="0" rIns="0" bIns="0" rtlCol="0" anchor="t">
            <a:spAutoFit/>
          </a:bodyPr>
          <a:lstStyle/>
          <a:p>
            <a:pPr>
              <a:lnSpc>
                <a:spcPts val="3919"/>
              </a:lnSpc>
            </a:pPr>
            <a:r>
              <a:rPr lang="en-US" sz="3600" dirty="0" err="1">
                <a:solidFill>
                  <a:srgbClr val="121212"/>
                </a:solidFill>
                <a:latin typeface="Times New Roman" panose="02020603050405020304" pitchFamily="18" charset="0"/>
                <a:cs typeface="Times New Roman" panose="02020603050405020304" pitchFamily="18" charset="0"/>
              </a:rPr>
              <a:t>Các</a:t>
            </a:r>
            <a:r>
              <a:rPr lang="en-US" sz="3600" dirty="0">
                <a:solidFill>
                  <a:srgbClr val="121212"/>
                </a:solidFill>
                <a:latin typeface="Times New Roman" panose="02020603050405020304" pitchFamily="18" charset="0"/>
                <a:cs typeface="Times New Roman" panose="02020603050405020304" pitchFamily="18" charset="0"/>
              </a:rPr>
              <a:t> </a:t>
            </a:r>
            <a:r>
              <a:rPr lang="en-US" sz="3600" dirty="0" err="1">
                <a:solidFill>
                  <a:srgbClr val="121212"/>
                </a:solidFill>
                <a:latin typeface="Times New Roman" panose="02020603050405020304" pitchFamily="18" charset="0"/>
                <a:cs typeface="Times New Roman" panose="02020603050405020304" pitchFamily="18" charset="0"/>
              </a:rPr>
              <a:t>chức</a:t>
            </a:r>
            <a:r>
              <a:rPr lang="en-US" sz="3600" dirty="0">
                <a:solidFill>
                  <a:srgbClr val="121212"/>
                </a:solidFill>
                <a:latin typeface="Times New Roman" panose="02020603050405020304" pitchFamily="18" charset="0"/>
                <a:cs typeface="Times New Roman" panose="02020603050405020304" pitchFamily="18" charset="0"/>
              </a:rPr>
              <a:t> </a:t>
            </a:r>
            <a:r>
              <a:rPr lang="en-US" sz="3600" dirty="0" err="1">
                <a:solidFill>
                  <a:srgbClr val="121212"/>
                </a:solidFill>
                <a:latin typeface="Times New Roman" panose="02020603050405020304" pitchFamily="18" charset="0"/>
                <a:cs typeface="Times New Roman" panose="02020603050405020304" pitchFamily="18" charset="0"/>
              </a:rPr>
              <a:t>năng</a:t>
            </a:r>
            <a:r>
              <a:rPr lang="en-US" sz="3600" dirty="0">
                <a:solidFill>
                  <a:srgbClr val="121212"/>
                </a:solidFill>
                <a:latin typeface="Times New Roman" panose="02020603050405020304" pitchFamily="18" charset="0"/>
                <a:cs typeface="Times New Roman" panose="02020603050405020304" pitchFamily="18" charset="0"/>
              </a:rPr>
              <a:t> </a:t>
            </a:r>
            <a:r>
              <a:rPr lang="en-US" sz="3600" dirty="0" err="1">
                <a:solidFill>
                  <a:srgbClr val="121212"/>
                </a:solidFill>
                <a:latin typeface="Times New Roman" panose="02020603050405020304" pitchFamily="18" charset="0"/>
                <a:cs typeface="Times New Roman" panose="02020603050405020304" pitchFamily="18" charset="0"/>
              </a:rPr>
              <a:t>chính</a:t>
            </a:r>
            <a:r>
              <a:rPr lang="en-US" sz="3600" dirty="0">
                <a:solidFill>
                  <a:srgbClr val="121212"/>
                </a:solidFill>
                <a:latin typeface="Times New Roman" panose="02020603050405020304" pitchFamily="18" charset="0"/>
                <a:cs typeface="Times New Roman" panose="02020603050405020304" pitchFamily="18" charset="0"/>
              </a:rPr>
              <a:t> </a:t>
            </a:r>
            <a:r>
              <a:rPr lang="en-US" sz="3600" dirty="0" err="1">
                <a:solidFill>
                  <a:srgbClr val="121212"/>
                </a:solidFill>
                <a:latin typeface="Times New Roman" panose="02020603050405020304" pitchFamily="18" charset="0"/>
                <a:cs typeface="Times New Roman" panose="02020603050405020304" pitchFamily="18" charset="0"/>
              </a:rPr>
              <a:t>của</a:t>
            </a:r>
            <a:r>
              <a:rPr lang="en-US" sz="3600" dirty="0">
                <a:solidFill>
                  <a:srgbClr val="121212"/>
                </a:solidFill>
                <a:latin typeface="Times New Roman" panose="02020603050405020304" pitchFamily="18" charset="0"/>
                <a:cs typeface="Times New Roman" panose="02020603050405020304" pitchFamily="18" charset="0"/>
              </a:rPr>
              <a:t> </a:t>
            </a:r>
            <a:r>
              <a:rPr lang="en-US" sz="3600" dirty="0" err="1">
                <a:solidFill>
                  <a:srgbClr val="121212"/>
                </a:solidFill>
                <a:latin typeface="Times New Roman" panose="02020603050405020304" pitchFamily="18" charset="0"/>
                <a:cs typeface="Times New Roman" panose="02020603050405020304" pitchFamily="18" charset="0"/>
              </a:rPr>
              <a:t>chương</a:t>
            </a:r>
            <a:r>
              <a:rPr lang="en-US" sz="3600" dirty="0">
                <a:solidFill>
                  <a:srgbClr val="121212"/>
                </a:solidFill>
                <a:latin typeface="Times New Roman" panose="02020603050405020304" pitchFamily="18" charset="0"/>
                <a:cs typeface="Times New Roman" panose="02020603050405020304" pitchFamily="18" charset="0"/>
              </a:rPr>
              <a:t> </a:t>
            </a:r>
            <a:r>
              <a:rPr lang="en-US" sz="3600" dirty="0" err="1">
                <a:solidFill>
                  <a:srgbClr val="121212"/>
                </a:solidFill>
                <a:latin typeface="Times New Roman" panose="02020603050405020304" pitchFamily="18" charset="0"/>
                <a:cs typeface="Times New Roman" panose="02020603050405020304" pitchFamily="18" charset="0"/>
              </a:rPr>
              <a:t>trình</a:t>
            </a:r>
            <a:endParaRPr lang="en-US" sz="3600" dirty="0">
              <a:solidFill>
                <a:srgbClr val="121212"/>
              </a:solidFill>
              <a:latin typeface="Times New Roman" panose="02020603050405020304" pitchFamily="18" charset="0"/>
              <a:cs typeface="Times New Roman" panose="02020603050405020304" pitchFamily="18" charset="0"/>
            </a:endParaRPr>
          </a:p>
        </p:txBody>
      </p:sp>
      <p:sp>
        <p:nvSpPr>
          <p:cNvPr id="20" name="TextBox 20"/>
          <p:cNvSpPr txBox="1"/>
          <p:nvPr/>
        </p:nvSpPr>
        <p:spPr>
          <a:xfrm>
            <a:off x="8728298" y="4786875"/>
            <a:ext cx="7937113" cy="468526"/>
          </a:xfrm>
          <a:prstGeom prst="rect">
            <a:avLst/>
          </a:prstGeom>
        </p:spPr>
        <p:txBody>
          <a:bodyPr lIns="0" tIns="0" rIns="0" bIns="0" rtlCol="0" anchor="t">
            <a:spAutoFit/>
          </a:bodyPr>
          <a:lstStyle/>
          <a:p>
            <a:pPr>
              <a:lnSpc>
                <a:spcPts val="3919"/>
              </a:lnSpc>
            </a:pPr>
            <a:r>
              <a:rPr lang="en-US" sz="3200" dirty="0" err="1">
                <a:solidFill>
                  <a:srgbClr val="121212"/>
                </a:solidFill>
                <a:latin typeface="Times New Roman" panose="02020603050405020304" pitchFamily="18" charset="0"/>
                <a:cs typeface="Times New Roman" panose="02020603050405020304" pitchFamily="18" charset="0"/>
              </a:rPr>
              <a:t>Hiển</a:t>
            </a:r>
            <a:r>
              <a:rPr lang="en-US" sz="3200" dirty="0">
                <a:solidFill>
                  <a:srgbClr val="121212"/>
                </a:solidFill>
                <a:latin typeface="Times New Roman" panose="02020603050405020304" pitchFamily="18" charset="0"/>
                <a:cs typeface="Times New Roman" panose="02020603050405020304" pitchFamily="18" charset="0"/>
              </a:rPr>
              <a:t> </a:t>
            </a:r>
            <a:r>
              <a:rPr lang="en-US" sz="3200" dirty="0" err="1">
                <a:solidFill>
                  <a:srgbClr val="121212"/>
                </a:solidFill>
                <a:latin typeface="Times New Roman" panose="02020603050405020304" pitchFamily="18" charset="0"/>
                <a:cs typeface="Times New Roman" panose="02020603050405020304" pitchFamily="18" charset="0"/>
              </a:rPr>
              <a:t>thị</a:t>
            </a:r>
            <a:r>
              <a:rPr lang="en-US" sz="3200" dirty="0">
                <a:solidFill>
                  <a:srgbClr val="121212"/>
                </a:solidFill>
                <a:latin typeface="Times New Roman" panose="02020603050405020304" pitchFamily="18" charset="0"/>
                <a:cs typeface="Times New Roman" panose="02020603050405020304" pitchFamily="18" charset="0"/>
              </a:rPr>
              <a:t> </a:t>
            </a:r>
            <a:r>
              <a:rPr lang="en-US" sz="3200" dirty="0" err="1">
                <a:solidFill>
                  <a:srgbClr val="121212"/>
                </a:solidFill>
                <a:latin typeface="Times New Roman" panose="02020603050405020304" pitchFamily="18" charset="0"/>
                <a:cs typeface="Times New Roman" panose="02020603050405020304" pitchFamily="18" charset="0"/>
              </a:rPr>
              <a:t>danh</a:t>
            </a:r>
            <a:r>
              <a:rPr lang="en-US" sz="3200" dirty="0">
                <a:solidFill>
                  <a:srgbClr val="121212"/>
                </a:solidFill>
                <a:latin typeface="Times New Roman" panose="02020603050405020304" pitchFamily="18" charset="0"/>
                <a:cs typeface="Times New Roman" panose="02020603050405020304" pitchFamily="18" charset="0"/>
              </a:rPr>
              <a:t> </a:t>
            </a:r>
            <a:r>
              <a:rPr lang="en-US" sz="3200" dirty="0" err="1">
                <a:solidFill>
                  <a:srgbClr val="121212"/>
                </a:solidFill>
                <a:latin typeface="Times New Roman" panose="02020603050405020304" pitchFamily="18" charset="0"/>
                <a:cs typeface="Times New Roman" panose="02020603050405020304" pitchFamily="18" charset="0"/>
              </a:rPr>
              <a:t>bạ</a:t>
            </a:r>
            <a:endParaRPr lang="en-US" sz="3200" dirty="0">
              <a:solidFill>
                <a:srgbClr val="121212"/>
              </a:solidFill>
              <a:latin typeface="Times New Roman" panose="02020603050405020304" pitchFamily="18" charset="0"/>
              <a:cs typeface="Times New Roman" panose="02020603050405020304" pitchFamily="18" charset="0"/>
            </a:endParaRPr>
          </a:p>
        </p:txBody>
      </p:sp>
      <p:sp>
        <p:nvSpPr>
          <p:cNvPr id="21" name="TextBox 21"/>
          <p:cNvSpPr txBox="1"/>
          <p:nvPr/>
        </p:nvSpPr>
        <p:spPr>
          <a:xfrm>
            <a:off x="8694043" y="5279592"/>
            <a:ext cx="7937113" cy="471283"/>
          </a:xfrm>
          <a:prstGeom prst="rect">
            <a:avLst/>
          </a:prstGeom>
        </p:spPr>
        <p:txBody>
          <a:bodyPr lIns="0" tIns="0" rIns="0" bIns="0" rtlCol="0" anchor="t">
            <a:spAutoFit/>
          </a:bodyPr>
          <a:lstStyle/>
          <a:p>
            <a:pPr>
              <a:lnSpc>
                <a:spcPts val="3919"/>
              </a:lnSpc>
            </a:pPr>
            <a:r>
              <a:rPr lang="en-US" sz="3200" dirty="0" err="1">
                <a:solidFill>
                  <a:srgbClr val="121212"/>
                </a:solidFill>
                <a:latin typeface="Times New Roman" panose="02020603050405020304" pitchFamily="18" charset="0"/>
                <a:cs typeface="Times New Roman" panose="02020603050405020304" pitchFamily="18" charset="0"/>
              </a:rPr>
              <a:t>Thêm</a:t>
            </a:r>
            <a:r>
              <a:rPr lang="en-US" sz="3200" dirty="0">
                <a:solidFill>
                  <a:srgbClr val="121212"/>
                </a:solidFill>
                <a:latin typeface="Times New Roman" panose="02020603050405020304" pitchFamily="18" charset="0"/>
                <a:cs typeface="Times New Roman" panose="02020603050405020304" pitchFamily="18" charset="0"/>
              </a:rPr>
              <a:t> </a:t>
            </a:r>
            <a:r>
              <a:rPr lang="en-US" sz="3200" dirty="0" err="1">
                <a:solidFill>
                  <a:srgbClr val="121212"/>
                </a:solidFill>
                <a:latin typeface="Times New Roman" panose="02020603050405020304" pitchFamily="18" charset="0"/>
                <a:cs typeface="Times New Roman" panose="02020603050405020304" pitchFamily="18" charset="0"/>
              </a:rPr>
              <a:t>liên</a:t>
            </a:r>
            <a:r>
              <a:rPr lang="en-US" sz="3200" dirty="0">
                <a:solidFill>
                  <a:srgbClr val="121212"/>
                </a:solidFill>
                <a:latin typeface="Times New Roman" panose="02020603050405020304" pitchFamily="18" charset="0"/>
                <a:cs typeface="Times New Roman" panose="02020603050405020304" pitchFamily="18" charset="0"/>
              </a:rPr>
              <a:t> </a:t>
            </a:r>
            <a:r>
              <a:rPr lang="en-US" sz="3200" dirty="0" err="1">
                <a:solidFill>
                  <a:srgbClr val="121212"/>
                </a:solidFill>
                <a:latin typeface="Times New Roman" panose="02020603050405020304" pitchFamily="18" charset="0"/>
                <a:cs typeface="Times New Roman" panose="02020603050405020304" pitchFamily="18" charset="0"/>
              </a:rPr>
              <a:t>lạc</a:t>
            </a:r>
            <a:endParaRPr lang="en-US" sz="3200" dirty="0">
              <a:solidFill>
                <a:srgbClr val="121212"/>
              </a:solidFill>
              <a:latin typeface="Times New Roman" panose="02020603050405020304" pitchFamily="18" charset="0"/>
              <a:cs typeface="Times New Roman" panose="02020603050405020304" pitchFamily="18" charset="0"/>
            </a:endParaRPr>
          </a:p>
        </p:txBody>
      </p:sp>
      <p:sp>
        <p:nvSpPr>
          <p:cNvPr id="22" name="TextBox 22"/>
          <p:cNvSpPr txBox="1"/>
          <p:nvPr/>
        </p:nvSpPr>
        <p:spPr>
          <a:xfrm>
            <a:off x="8703490" y="5774047"/>
            <a:ext cx="7937113" cy="471283"/>
          </a:xfrm>
          <a:prstGeom prst="rect">
            <a:avLst/>
          </a:prstGeom>
        </p:spPr>
        <p:txBody>
          <a:bodyPr lIns="0" tIns="0" rIns="0" bIns="0" rtlCol="0" anchor="t">
            <a:spAutoFit/>
          </a:bodyPr>
          <a:lstStyle/>
          <a:p>
            <a:pPr>
              <a:lnSpc>
                <a:spcPts val="3919"/>
              </a:lnSpc>
            </a:pPr>
            <a:r>
              <a:rPr lang="en-US" sz="3200" dirty="0" err="1">
                <a:solidFill>
                  <a:srgbClr val="121212"/>
                </a:solidFill>
                <a:latin typeface="Times New Roman" panose="02020603050405020304" pitchFamily="18" charset="0"/>
                <a:cs typeface="Times New Roman" panose="02020603050405020304" pitchFamily="18" charset="0"/>
              </a:rPr>
              <a:t>Kiểm</a:t>
            </a:r>
            <a:r>
              <a:rPr lang="en-US" sz="3200" dirty="0">
                <a:solidFill>
                  <a:srgbClr val="121212"/>
                </a:solidFill>
                <a:latin typeface="Times New Roman" panose="02020603050405020304" pitchFamily="18" charset="0"/>
                <a:cs typeface="Times New Roman" panose="02020603050405020304" pitchFamily="18" charset="0"/>
              </a:rPr>
              <a:t> </a:t>
            </a:r>
            <a:r>
              <a:rPr lang="en-US" sz="3200" dirty="0" err="1">
                <a:solidFill>
                  <a:srgbClr val="121212"/>
                </a:solidFill>
                <a:latin typeface="Times New Roman" panose="02020603050405020304" pitchFamily="18" charset="0"/>
                <a:cs typeface="Times New Roman" panose="02020603050405020304" pitchFamily="18" charset="0"/>
              </a:rPr>
              <a:t>tra</a:t>
            </a:r>
            <a:r>
              <a:rPr lang="en-US" sz="3200" dirty="0">
                <a:solidFill>
                  <a:srgbClr val="121212"/>
                </a:solidFill>
                <a:latin typeface="Times New Roman" panose="02020603050405020304" pitchFamily="18" charset="0"/>
                <a:cs typeface="Times New Roman" panose="02020603050405020304" pitchFamily="18" charset="0"/>
              </a:rPr>
              <a:t> </a:t>
            </a:r>
            <a:r>
              <a:rPr lang="en-US" sz="3200" dirty="0" err="1">
                <a:solidFill>
                  <a:srgbClr val="121212"/>
                </a:solidFill>
                <a:latin typeface="Times New Roman" panose="02020603050405020304" pitchFamily="18" charset="0"/>
                <a:cs typeface="Times New Roman" panose="02020603050405020304" pitchFamily="18" charset="0"/>
              </a:rPr>
              <a:t>liên</a:t>
            </a:r>
            <a:r>
              <a:rPr lang="en-US" sz="3200" dirty="0">
                <a:solidFill>
                  <a:srgbClr val="121212"/>
                </a:solidFill>
                <a:latin typeface="Times New Roman" panose="02020603050405020304" pitchFamily="18" charset="0"/>
                <a:cs typeface="Times New Roman" panose="02020603050405020304" pitchFamily="18" charset="0"/>
              </a:rPr>
              <a:t> </a:t>
            </a:r>
            <a:r>
              <a:rPr lang="en-US" sz="3200" dirty="0" err="1">
                <a:solidFill>
                  <a:srgbClr val="121212"/>
                </a:solidFill>
                <a:latin typeface="Times New Roman" panose="02020603050405020304" pitchFamily="18" charset="0"/>
                <a:cs typeface="Times New Roman" panose="02020603050405020304" pitchFamily="18" charset="0"/>
              </a:rPr>
              <a:t>lạc</a:t>
            </a:r>
            <a:endParaRPr lang="en-US" sz="3200" dirty="0">
              <a:solidFill>
                <a:srgbClr val="121212"/>
              </a:solidFill>
              <a:latin typeface="Times New Roman" panose="02020603050405020304" pitchFamily="18" charset="0"/>
              <a:cs typeface="Times New Roman" panose="02020603050405020304" pitchFamily="18" charset="0"/>
            </a:endParaRPr>
          </a:p>
        </p:txBody>
      </p:sp>
      <p:sp>
        <p:nvSpPr>
          <p:cNvPr id="23" name="TextBox 23"/>
          <p:cNvSpPr txBox="1"/>
          <p:nvPr/>
        </p:nvSpPr>
        <p:spPr>
          <a:xfrm>
            <a:off x="8692855" y="6266764"/>
            <a:ext cx="7937113" cy="471283"/>
          </a:xfrm>
          <a:prstGeom prst="rect">
            <a:avLst/>
          </a:prstGeom>
        </p:spPr>
        <p:txBody>
          <a:bodyPr lIns="0" tIns="0" rIns="0" bIns="0" rtlCol="0" anchor="t">
            <a:spAutoFit/>
          </a:bodyPr>
          <a:lstStyle/>
          <a:p>
            <a:pPr>
              <a:lnSpc>
                <a:spcPts val="3919"/>
              </a:lnSpc>
            </a:pPr>
            <a:r>
              <a:rPr lang="en-US" sz="3200" dirty="0" err="1">
                <a:solidFill>
                  <a:srgbClr val="121212"/>
                </a:solidFill>
                <a:latin typeface="Times New Roman" panose="02020603050405020304" pitchFamily="18" charset="0"/>
                <a:cs typeface="Times New Roman" panose="02020603050405020304" pitchFamily="18" charset="0"/>
              </a:rPr>
              <a:t>Xoá</a:t>
            </a:r>
            <a:r>
              <a:rPr lang="en-US" sz="3200" dirty="0">
                <a:solidFill>
                  <a:srgbClr val="121212"/>
                </a:solidFill>
                <a:latin typeface="Times New Roman" panose="02020603050405020304" pitchFamily="18" charset="0"/>
                <a:cs typeface="Times New Roman" panose="02020603050405020304" pitchFamily="18" charset="0"/>
              </a:rPr>
              <a:t> </a:t>
            </a:r>
            <a:r>
              <a:rPr lang="en-US" sz="3200" dirty="0" err="1">
                <a:solidFill>
                  <a:srgbClr val="121212"/>
                </a:solidFill>
                <a:latin typeface="Times New Roman" panose="02020603050405020304" pitchFamily="18" charset="0"/>
                <a:cs typeface="Times New Roman" panose="02020603050405020304" pitchFamily="18" charset="0"/>
              </a:rPr>
              <a:t>liên</a:t>
            </a:r>
            <a:r>
              <a:rPr lang="en-US" sz="3200" dirty="0">
                <a:solidFill>
                  <a:srgbClr val="121212"/>
                </a:solidFill>
                <a:latin typeface="Times New Roman" panose="02020603050405020304" pitchFamily="18" charset="0"/>
                <a:cs typeface="Times New Roman" panose="02020603050405020304" pitchFamily="18" charset="0"/>
              </a:rPr>
              <a:t> </a:t>
            </a:r>
            <a:r>
              <a:rPr lang="en-US" sz="3200" dirty="0" err="1">
                <a:solidFill>
                  <a:srgbClr val="121212"/>
                </a:solidFill>
                <a:latin typeface="Times New Roman" panose="02020603050405020304" pitchFamily="18" charset="0"/>
                <a:cs typeface="Times New Roman" panose="02020603050405020304" pitchFamily="18" charset="0"/>
              </a:rPr>
              <a:t>lạc</a:t>
            </a:r>
            <a:endParaRPr lang="en-US" sz="3200" dirty="0">
              <a:solidFill>
                <a:srgbClr val="121212"/>
              </a:solidFill>
              <a:latin typeface="Times New Roman" panose="02020603050405020304" pitchFamily="18" charset="0"/>
              <a:cs typeface="Times New Roman" panose="02020603050405020304" pitchFamily="18" charset="0"/>
            </a:endParaRPr>
          </a:p>
        </p:txBody>
      </p:sp>
      <p:sp>
        <p:nvSpPr>
          <p:cNvPr id="24" name="TextBox 20">
            <a:extLst>
              <a:ext uri="{FF2B5EF4-FFF2-40B4-BE49-F238E27FC236}">
                <a16:creationId xmlns:a16="http://schemas.microsoft.com/office/drawing/2014/main" id="{6E25D4A5-6E03-2B46-91FE-464B7566100F}"/>
              </a:ext>
            </a:extLst>
          </p:cNvPr>
          <p:cNvSpPr txBox="1"/>
          <p:nvPr/>
        </p:nvSpPr>
        <p:spPr>
          <a:xfrm>
            <a:off x="8694876" y="6759481"/>
            <a:ext cx="7937113" cy="471283"/>
          </a:xfrm>
          <a:prstGeom prst="rect">
            <a:avLst/>
          </a:prstGeom>
        </p:spPr>
        <p:txBody>
          <a:bodyPr lIns="0" tIns="0" rIns="0" bIns="0" rtlCol="0" anchor="t">
            <a:spAutoFit/>
          </a:bodyPr>
          <a:lstStyle/>
          <a:p>
            <a:pPr>
              <a:lnSpc>
                <a:spcPts val="3919"/>
              </a:lnSpc>
            </a:pPr>
            <a:r>
              <a:rPr lang="en-US" sz="3200" dirty="0" err="1">
                <a:solidFill>
                  <a:srgbClr val="121212"/>
                </a:solidFill>
                <a:latin typeface="Times New Roman" panose="02020603050405020304" pitchFamily="18" charset="0"/>
                <a:cs typeface="Times New Roman" panose="02020603050405020304" pitchFamily="18" charset="0"/>
              </a:rPr>
              <a:t>Hiển</a:t>
            </a:r>
            <a:r>
              <a:rPr lang="en-US" sz="3200" dirty="0">
                <a:solidFill>
                  <a:srgbClr val="121212"/>
                </a:solidFill>
                <a:latin typeface="Times New Roman" panose="02020603050405020304" pitchFamily="18" charset="0"/>
                <a:cs typeface="Times New Roman" panose="02020603050405020304" pitchFamily="18" charset="0"/>
              </a:rPr>
              <a:t> </a:t>
            </a:r>
            <a:r>
              <a:rPr lang="en-US" sz="3200" dirty="0" err="1">
                <a:solidFill>
                  <a:srgbClr val="121212"/>
                </a:solidFill>
                <a:latin typeface="Times New Roman" panose="02020603050405020304" pitchFamily="18" charset="0"/>
                <a:cs typeface="Times New Roman" panose="02020603050405020304" pitchFamily="18" charset="0"/>
              </a:rPr>
              <a:t>thị</a:t>
            </a:r>
            <a:r>
              <a:rPr lang="en-US" sz="3200" dirty="0">
                <a:solidFill>
                  <a:srgbClr val="121212"/>
                </a:solidFill>
                <a:latin typeface="Times New Roman" panose="02020603050405020304" pitchFamily="18" charset="0"/>
                <a:cs typeface="Times New Roman" panose="02020603050405020304" pitchFamily="18" charset="0"/>
              </a:rPr>
              <a:t> </a:t>
            </a:r>
            <a:r>
              <a:rPr lang="en-US" sz="3200" dirty="0" err="1">
                <a:solidFill>
                  <a:srgbClr val="121212"/>
                </a:solidFill>
                <a:latin typeface="Times New Roman" panose="02020603050405020304" pitchFamily="18" charset="0"/>
                <a:cs typeface="Times New Roman" panose="02020603050405020304" pitchFamily="18" charset="0"/>
              </a:rPr>
              <a:t>danh</a:t>
            </a:r>
            <a:r>
              <a:rPr lang="en-US" sz="3200" dirty="0">
                <a:solidFill>
                  <a:srgbClr val="121212"/>
                </a:solidFill>
                <a:latin typeface="Times New Roman" panose="02020603050405020304" pitchFamily="18" charset="0"/>
                <a:cs typeface="Times New Roman" panose="02020603050405020304" pitchFamily="18" charset="0"/>
              </a:rPr>
              <a:t> </a:t>
            </a:r>
            <a:r>
              <a:rPr lang="en-US" sz="3200" dirty="0" err="1">
                <a:solidFill>
                  <a:srgbClr val="121212"/>
                </a:solidFill>
                <a:latin typeface="Times New Roman" panose="02020603050405020304" pitchFamily="18" charset="0"/>
                <a:cs typeface="Times New Roman" panose="02020603050405020304" pitchFamily="18" charset="0"/>
              </a:rPr>
              <a:t>bạ</a:t>
            </a:r>
            <a:endParaRPr lang="en-US" sz="3200" dirty="0">
              <a:solidFill>
                <a:srgbClr val="121212"/>
              </a:solidFill>
              <a:latin typeface="Times New Roman" panose="02020603050405020304" pitchFamily="18" charset="0"/>
              <a:cs typeface="Times New Roman" panose="02020603050405020304" pitchFamily="18" charset="0"/>
            </a:endParaRPr>
          </a:p>
        </p:txBody>
      </p:sp>
      <p:sp>
        <p:nvSpPr>
          <p:cNvPr id="25" name="TextBox 20">
            <a:extLst>
              <a:ext uri="{FF2B5EF4-FFF2-40B4-BE49-F238E27FC236}">
                <a16:creationId xmlns:a16="http://schemas.microsoft.com/office/drawing/2014/main" id="{FA15A5F4-21BA-8648-8C23-C174045C7F4C}"/>
              </a:ext>
            </a:extLst>
          </p:cNvPr>
          <p:cNvSpPr txBox="1"/>
          <p:nvPr/>
        </p:nvSpPr>
        <p:spPr>
          <a:xfrm>
            <a:off x="8692854" y="7252198"/>
            <a:ext cx="7937113" cy="471283"/>
          </a:xfrm>
          <a:prstGeom prst="rect">
            <a:avLst/>
          </a:prstGeom>
        </p:spPr>
        <p:txBody>
          <a:bodyPr lIns="0" tIns="0" rIns="0" bIns="0" rtlCol="0" anchor="t">
            <a:spAutoFit/>
          </a:bodyPr>
          <a:lstStyle/>
          <a:p>
            <a:pPr>
              <a:lnSpc>
                <a:spcPts val="3919"/>
              </a:lnSpc>
            </a:pPr>
            <a:r>
              <a:rPr lang="en-US" sz="3200" dirty="0" err="1">
                <a:solidFill>
                  <a:srgbClr val="121212"/>
                </a:solidFill>
                <a:latin typeface="Times New Roman" panose="02020603050405020304" pitchFamily="18" charset="0"/>
                <a:cs typeface="Times New Roman" panose="02020603050405020304" pitchFamily="18" charset="0"/>
              </a:rPr>
              <a:t>Thoát</a:t>
            </a:r>
            <a:r>
              <a:rPr lang="en-US" sz="3200" dirty="0">
                <a:solidFill>
                  <a:srgbClr val="121212"/>
                </a:solidFill>
                <a:latin typeface="Times New Roman" panose="02020603050405020304" pitchFamily="18" charset="0"/>
                <a:cs typeface="Times New Roman" panose="02020603050405020304" pitchFamily="18" charset="0"/>
              </a:rPr>
              <a:t> </a:t>
            </a:r>
            <a:r>
              <a:rPr lang="en-US" sz="3200" dirty="0" err="1">
                <a:solidFill>
                  <a:srgbClr val="121212"/>
                </a:solidFill>
                <a:latin typeface="Times New Roman" panose="02020603050405020304" pitchFamily="18" charset="0"/>
                <a:cs typeface="Times New Roman" panose="02020603050405020304" pitchFamily="18" charset="0"/>
              </a:rPr>
              <a:t>chương</a:t>
            </a:r>
            <a:r>
              <a:rPr lang="en-US" sz="3200" dirty="0">
                <a:solidFill>
                  <a:srgbClr val="121212"/>
                </a:solidFill>
                <a:latin typeface="Times New Roman" panose="02020603050405020304" pitchFamily="18" charset="0"/>
                <a:cs typeface="Times New Roman" panose="02020603050405020304" pitchFamily="18" charset="0"/>
              </a:rPr>
              <a:t> </a:t>
            </a:r>
            <a:r>
              <a:rPr lang="en-US" sz="3200" dirty="0" err="1">
                <a:solidFill>
                  <a:srgbClr val="121212"/>
                </a:solidFill>
                <a:latin typeface="Times New Roman" panose="02020603050405020304" pitchFamily="18" charset="0"/>
                <a:cs typeface="Times New Roman" panose="02020603050405020304" pitchFamily="18" charset="0"/>
              </a:rPr>
              <a:t>trình</a:t>
            </a:r>
            <a:endParaRPr lang="en-US" sz="3200" dirty="0">
              <a:solidFill>
                <a:srgbClr val="121212"/>
              </a:solidFill>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9"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dissolve">
                                      <p:cBhvr>
                                        <p:cTn id="13" dur="500"/>
                                        <p:tgtEl>
                                          <p:spTgt spid="5"/>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dissolve">
                                      <p:cBhvr>
                                        <p:cTn id="16" dur="500"/>
                                        <p:tgtEl>
                                          <p:spTgt spid="18"/>
                                        </p:tgtEl>
                                      </p:cBhvr>
                                    </p:animEffect>
                                  </p:childTnLst>
                                </p:cTn>
                              </p:par>
                              <p:par>
                                <p:cTn id="17" presetID="9" presetClass="entr" presetSubtype="0" fill="hold" nodeType="with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dissolve">
                                      <p:cBhvr>
                                        <p:cTn id="19" dur="500"/>
                                        <p:tgtEl>
                                          <p:spTgt spid="3"/>
                                        </p:tgtEl>
                                      </p:cBhvr>
                                    </p:animEffect>
                                  </p:childTnLst>
                                </p:cTn>
                              </p:par>
                              <p:par>
                                <p:cTn id="20" presetID="9" presetClass="entr" presetSubtype="0" fill="hold"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dissolve">
                                      <p:cBhvr>
                                        <p:cTn id="22" dur="500"/>
                                        <p:tgtEl>
                                          <p:spTgt spid="6"/>
                                        </p:tgtEl>
                                      </p:cBhvr>
                                    </p:animEffect>
                                  </p:childTnLst>
                                </p:cTn>
                              </p:par>
                              <p:par>
                                <p:cTn id="23" presetID="9" presetClass="entr" presetSubtype="0" fill="hold" nodeType="with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dissolve">
                                      <p:cBhvr>
                                        <p:cTn id="25" dur="500"/>
                                        <p:tgtEl>
                                          <p:spTgt spid="8"/>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dissolve">
                                      <p:cBhvr>
                                        <p:cTn id="28" dur="500"/>
                                        <p:tgtEl>
                                          <p:spTgt spid="19"/>
                                        </p:tgtEl>
                                      </p:cBhvr>
                                    </p:animEffec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18" grpId="0"/>
      <p:bldP spid="19" grpId="0"/>
      <p:bldP spid="20" grpId="0"/>
      <p:bldP spid="21" grpId="0"/>
      <p:bldP spid="22" grpId="0"/>
      <p:bldP spid="23" grpId="0"/>
      <p:bldP spid="24" grpId="0"/>
      <p:bldP spid="25"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3">
            <a:lumMod val="60000"/>
            <a:lumOff val="40000"/>
          </a:schemeClr>
        </a:solidFill>
        <a:effectLst/>
      </p:bgPr>
    </p:bg>
    <p:spTree>
      <p:nvGrpSpPr>
        <p:cNvPr id="1" name=""/>
        <p:cNvGrpSpPr/>
        <p:nvPr/>
      </p:nvGrpSpPr>
      <p:grpSpPr>
        <a:xfrm>
          <a:off x="0" y="0"/>
          <a:ext cx="0" cy="0"/>
          <a:chOff x="0" y="0"/>
          <a:chExt cx="0" cy="0"/>
        </a:xfrm>
      </p:grpSpPr>
      <p:grpSp>
        <p:nvGrpSpPr>
          <p:cNvPr id="2" name="Group 2"/>
          <p:cNvGrpSpPr/>
          <p:nvPr/>
        </p:nvGrpSpPr>
        <p:grpSpPr>
          <a:xfrm>
            <a:off x="1173193" y="1572712"/>
            <a:ext cx="10464698" cy="4720533"/>
            <a:chOff x="0" y="0"/>
            <a:chExt cx="13952931" cy="6294042"/>
          </a:xfrm>
        </p:grpSpPr>
        <p:sp>
          <p:nvSpPr>
            <p:cNvPr id="3" name="TextBox 3"/>
            <p:cNvSpPr txBox="1"/>
            <p:nvPr/>
          </p:nvSpPr>
          <p:spPr>
            <a:xfrm>
              <a:off x="0" y="0"/>
              <a:ext cx="13952931" cy="1436291"/>
            </a:xfrm>
            <a:prstGeom prst="rect">
              <a:avLst/>
            </a:prstGeom>
          </p:spPr>
          <p:txBody>
            <a:bodyPr lIns="0" tIns="0" rIns="0" bIns="0" rtlCol="0" anchor="t">
              <a:spAutoFit/>
            </a:bodyPr>
            <a:lstStyle/>
            <a:p>
              <a:pPr>
                <a:lnSpc>
                  <a:spcPts val="8399"/>
                </a:lnSpc>
              </a:pPr>
              <a:r>
                <a:rPr lang="en-US" sz="7200" b="1" dirty="0" err="1">
                  <a:solidFill>
                    <a:srgbClr val="FFFFFF"/>
                  </a:solidFill>
                  <a:latin typeface="Times New Roman" panose="02020603050405020304" pitchFamily="18" charset="0"/>
                  <a:cs typeface="Times New Roman" panose="02020603050405020304" pitchFamily="18" charset="0"/>
                </a:rPr>
                <a:t>Giới</a:t>
              </a:r>
              <a:r>
                <a:rPr lang="en-US" sz="7200" b="1" dirty="0">
                  <a:solidFill>
                    <a:srgbClr val="FFFFFF"/>
                  </a:solidFill>
                  <a:latin typeface="Times New Roman" panose="02020603050405020304" pitchFamily="18" charset="0"/>
                  <a:cs typeface="Times New Roman" panose="02020603050405020304" pitchFamily="18" charset="0"/>
                </a:rPr>
                <a:t> </a:t>
              </a:r>
              <a:r>
                <a:rPr lang="en-US" sz="7200" b="1" dirty="0" err="1">
                  <a:solidFill>
                    <a:srgbClr val="FFFFFF"/>
                  </a:solidFill>
                  <a:latin typeface="Times New Roman" panose="02020603050405020304" pitchFamily="18" charset="0"/>
                  <a:cs typeface="Times New Roman" panose="02020603050405020304" pitchFamily="18" charset="0"/>
                </a:rPr>
                <a:t>thiệu</a:t>
              </a:r>
              <a:r>
                <a:rPr lang="en-US" sz="7200" b="1" dirty="0">
                  <a:solidFill>
                    <a:srgbClr val="FFFFFF"/>
                  </a:solidFill>
                  <a:latin typeface="Times New Roman" panose="02020603050405020304" pitchFamily="18" charset="0"/>
                  <a:cs typeface="Times New Roman" panose="02020603050405020304" pitchFamily="18" charset="0"/>
                </a:rPr>
                <a:t> </a:t>
              </a:r>
              <a:r>
                <a:rPr lang="en-US" sz="7200" b="1" dirty="0" err="1">
                  <a:solidFill>
                    <a:srgbClr val="FFFFFF"/>
                  </a:solidFill>
                  <a:latin typeface="Times New Roman" panose="02020603050405020304" pitchFamily="18" charset="0"/>
                  <a:cs typeface="Times New Roman" panose="02020603050405020304" pitchFamily="18" charset="0"/>
                </a:rPr>
                <a:t>sơ</a:t>
              </a:r>
              <a:r>
                <a:rPr lang="en-US" sz="7200" b="1" dirty="0">
                  <a:solidFill>
                    <a:srgbClr val="FFFFFF"/>
                  </a:solidFill>
                  <a:latin typeface="Times New Roman" panose="02020603050405020304" pitchFamily="18" charset="0"/>
                  <a:cs typeface="Times New Roman" panose="02020603050405020304" pitchFamily="18" charset="0"/>
                </a:rPr>
                <a:t> </a:t>
              </a:r>
              <a:r>
                <a:rPr lang="en-US" sz="7200" b="1" dirty="0" err="1">
                  <a:solidFill>
                    <a:srgbClr val="FFFFFF"/>
                  </a:solidFill>
                  <a:latin typeface="Times New Roman" panose="02020603050405020304" pitchFamily="18" charset="0"/>
                  <a:cs typeface="Times New Roman" panose="02020603050405020304" pitchFamily="18" charset="0"/>
                </a:rPr>
                <a:t>lược</a:t>
              </a:r>
              <a:r>
                <a:rPr lang="en-US" sz="7200" b="1" dirty="0">
                  <a:solidFill>
                    <a:srgbClr val="FFFFFF"/>
                  </a:solidFill>
                  <a:latin typeface="Times New Roman" panose="02020603050405020304" pitchFamily="18" charset="0"/>
                  <a:cs typeface="Times New Roman" panose="02020603050405020304" pitchFamily="18" charset="0"/>
                </a:rPr>
                <a:t> </a:t>
              </a:r>
            </a:p>
          </p:txBody>
        </p:sp>
        <p:sp>
          <p:nvSpPr>
            <p:cNvPr id="4" name="TextBox 4"/>
            <p:cNvSpPr txBox="1"/>
            <p:nvPr/>
          </p:nvSpPr>
          <p:spPr>
            <a:xfrm>
              <a:off x="0" y="2729050"/>
              <a:ext cx="13952931" cy="3564992"/>
            </a:xfrm>
            <a:prstGeom prst="rect">
              <a:avLst/>
            </a:prstGeom>
          </p:spPr>
          <p:txBody>
            <a:bodyPr lIns="0" tIns="0" rIns="0" bIns="0" rtlCol="0" anchor="t">
              <a:spAutoFit/>
            </a:bodyPr>
            <a:lstStyle/>
            <a:p>
              <a:pPr marL="457200" indent="-457200">
                <a:lnSpc>
                  <a:spcPts val="4200"/>
                </a:lnSpc>
                <a:buFontTx/>
                <a:buChar char="-"/>
              </a:pPr>
              <a:r>
                <a:rPr lang="en-US" sz="3600" dirty="0" err="1">
                  <a:solidFill>
                    <a:schemeClr val="bg1"/>
                  </a:solidFill>
                  <a:latin typeface="Times New Roman" panose="02020603050405020304" pitchFamily="18" charset="0"/>
                  <a:cs typeface="Times New Roman" panose="02020603050405020304" pitchFamily="18" charset="0"/>
                </a:rPr>
                <a:t>Chương</a:t>
              </a:r>
              <a:r>
                <a:rPr lang="en-US" sz="3600" dirty="0">
                  <a:solidFill>
                    <a:schemeClr val="bg1"/>
                  </a:solidFill>
                  <a:latin typeface="Times New Roman" panose="02020603050405020304" pitchFamily="18" charset="0"/>
                  <a:cs typeface="Times New Roman" panose="02020603050405020304" pitchFamily="18" charset="0"/>
                </a:rPr>
                <a:t> </a:t>
              </a:r>
              <a:r>
                <a:rPr lang="en-US" sz="3600" dirty="0" err="1">
                  <a:solidFill>
                    <a:schemeClr val="bg1"/>
                  </a:solidFill>
                  <a:latin typeface="Times New Roman" panose="02020603050405020304" pitchFamily="18" charset="0"/>
                  <a:cs typeface="Times New Roman" panose="02020603050405020304" pitchFamily="18" charset="0"/>
                </a:rPr>
                <a:t>trình</a:t>
              </a:r>
              <a:r>
                <a:rPr lang="en-US" sz="3600" dirty="0">
                  <a:solidFill>
                    <a:schemeClr val="bg1"/>
                  </a:solidFill>
                  <a:latin typeface="Times New Roman" panose="02020603050405020304" pitchFamily="18" charset="0"/>
                  <a:cs typeface="Times New Roman" panose="02020603050405020304" pitchFamily="18" charset="0"/>
                </a:rPr>
                <a:t> </a:t>
              </a:r>
              <a:r>
                <a:rPr lang="en-US" sz="3600" dirty="0" err="1">
                  <a:solidFill>
                    <a:schemeClr val="bg1"/>
                  </a:solidFill>
                  <a:latin typeface="Times New Roman" panose="02020603050405020304" pitchFamily="18" charset="0"/>
                  <a:cs typeface="Times New Roman" panose="02020603050405020304" pitchFamily="18" charset="0"/>
                </a:rPr>
                <a:t>xây</a:t>
              </a:r>
              <a:r>
                <a:rPr lang="en-US" sz="3600" dirty="0">
                  <a:solidFill>
                    <a:schemeClr val="bg1"/>
                  </a:solidFill>
                  <a:latin typeface="Times New Roman" panose="02020603050405020304" pitchFamily="18" charset="0"/>
                  <a:cs typeface="Times New Roman" panose="02020603050405020304" pitchFamily="18" charset="0"/>
                </a:rPr>
                <a:t> </a:t>
              </a:r>
              <a:r>
                <a:rPr lang="en-US" sz="3600" dirty="0" err="1">
                  <a:solidFill>
                    <a:schemeClr val="bg1"/>
                  </a:solidFill>
                  <a:latin typeface="Times New Roman" panose="02020603050405020304" pitchFamily="18" charset="0"/>
                  <a:cs typeface="Times New Roman" panose="02020603050405020304" pitchFamily="18" charset="0"/>
                </a:rPr>
                <a:t>dựng</a:t>
              </a:r>
              <a:r>
                <a:rPr lang="en-US" sz="3600" dirty="0">
                  <a:solidFill>
                    <a:schemeClr val="bg1"/>
                  </a:solidFill>
                  <a:latin typeface="Times New Roman" panose="02020603050405020304" pitchFamily="18" charset="0"/>
                  <a:cs typeface="Times New Roman" panose="02020603050405020304" pitchFamily="18" charset="0"/>
                </a:rPr>
                <a:t> </a:t>
              </a:r>
              <a:r>
                <a:rPr lang="en-US" sz="3600" dirty="0" err="1">
                  <a:solidFill>
                    <a:schemeClr val="bg1"/>
                  </a:solidFill>
                  <a:latin typeface="Times New Roman" panose="02020603050405020304" pitchFamily="18" charset="0"/>
                  <a:cs typeface="Times New Roman" panose="02020603050405020304" pitchFamily="18" charset="0"/>
                </a:rPr>
                <a:t>trên</a:t>
              </a:r>
              <a:r>
                <a:rPr lang="en-US" sz="3600" dirty="0">
                  <a:solidFill>
                    <a:schemeClr val="bg1"/>
                  </a:solidFill>
                  <a:latin typeface="Times New Roman" panose="02020603050405020304" pitchFamily="18" charset="0"/>
                  <a:cs typeface="Times New Roman" panose="02020603050405020304" pitchFamily="18" charset="0"/>
                </a:rPr>
                <a:t> </a:t>
              </a:r>
              <a:r>
                <a:rPr lang="en-US" sz="3600" dirty="0" err="1">
                  <a:solidFill>
                    <a:schemeClr val="bg1"/>
                  </a:solidFill>
                  <a:latin typeface="Times New Roman" panose="02020603050405020304" pitchFamily="18" charset="0"/>
                  <a:cs typeface="Times New Roman" panose="02020603050405020304" pitchFamily="18" charset="0"/>
                </a:rPr>
                <a:t>ngôn</a:t>
              </a:r>
              <a:r>
                <a:rPr lang="en-US" sz="3600" dirty="0">
                  <a:solidFill>
                    <a:schemeClr val="bg1"/>
                  </a:solidFill>
                  <a:latin typeface="Times New Roman" panose="02020603050405020304" pitchFamily="18" charset="0"/>
                  <a:cs typeface="Times New Roman" panose="02020603050405020304" pitchFamily="18" charset="0"/>
                </a:rPr>
                <a:t> </a:t>
              </a:r>
              <a:r>
                <a:rPr lang="en-US" sz="3600" dirty="0" err="1">
                  <a:solidFill>
                    <a:schemeClr val="bg1"/>
                  </a:solidFill>
                  <a:latin typeface="Times New Roman" panose="02020603050405020304" pitchFamily="18" charset="0"/>
                  <a:cs typeface="Times New Roman" panose="02020603050405020304" pitchFamily="18" charset="0"/>
                </a:rPr>
                <a:t>ngữ</a:t>
              </a:r>
              <a:r>
                <a:rPr lang="en-US" sz="3600" dirty="0">
                  <a:solidFill>
                    <a:schemeClr val="bg1"/>
                  </a:solidFill>
                  <a:latin typeface="Times New Roman" panose="02020603050405020304" pitchFamily="18" charset="0"/>
                  <a:cs typeface="Times New Roman" panose="02020603050405020304" pitchFamily="18" charset="0"/>
                </a:rPr>
                <a:t> Python.</a:t>
              </a:r>
            </a:p>
            <a:p>
              <a:pPr marL="457200" indent="-457200">
                <a:lnSpc>
                  <a:spcPts val="4200"/>
                </a:lnSpc>
                <a:buFontTx/>
                <a:buChar char="-"/>
              </a:pPr>
              <a:r>
                <a:rPr lang="en-US" sz="3600" dirty="0" err="1">
                  <a:solidFill>
                    <a:schemeClr val="bg1"/>
                  </a:solidFill>
                  <a:latin typeface="Times New Roman" panose="02020603050405020304" pitchFamily="18" charset="0"/>
                  <a:cs typeface="Times New Roman" panose="02020603050405020304" pitchFamily="18" charset="0"/>
                </a:rPr>
                <a:t>Chương</a:t>
              </a:r>
              <a:r>
                <a:rPr lang="en-US" sz="3600" dirty="0">
                  <a:solidFill>
                    <a:schemeClr val="bg1"/>
                  </a:solidFill>
                  <a:latin typeface="Times New Roman" panose="02020603050405020304" pitchFamily="18" charset="0"/>
                  <a:cs typeface="Times New Roman" panose="02020603050405020304" pitchFamily="18" charset="0"/>
                </a:rPr>
                <a:t> </a:t>
              </a:r>
              <a:r>
                <a:rPr lang="en-US" sz="3600" dirty="0" err="1">
                  <a:solidFill>
                    <a:schemeClr val="bg1"/>
                  </a:solidFill>
                  <a:latin typeface="Times New Roman" panose="02020603050405020304" pitchFamily="18" charset="0"/>
                  <a:cs typeface="Times New Roman" panose="02020603050405020304" pitchFamily="18" charset="0"/>
                </a:rPr>
                <a:t>trình</a:t>
              </a:r>
              <a:r>
                <a:rPr lang="en-US" sz="3600" dirty="0">
                  <a:solidFill>
                    <a:schemeClr val="bg1"/>
                  </a:solidFill>
                  <a:latin typeface="Times New Roman" panose="02020603050405020304" pitchFamily="18" charset="0"/>
                  <a:cs typeface="Times New Roman" panose="02020603050405020304" pitchFamily="18" charset="0"/>
                </a:rPr>
                <a:t> </a:t>
              </a:r>
              <a:r>
                <a:rPr lang="en-US" sz="3600" dirty="0" err="1">
                  <a:solidFill>
                    <a:schemeClr val="bg1"/>
                  </a:solidFill>
                  <a:latin typeface="Times New Roman" panose="02020603050405020304" pitchFamily="18" charset="0"/>
                  <a:cs typeface="Times New Roman" panose="02020603050405020304" pitchFamily="18" charset="0"/>
                </a:rPr>
                <a:t>có</a:t>
              </a:r>
              <a:r>
                <a:rPr lang="en-US" sz="3600" dirty="0">
                  <a:solidFill>
                    <a:schemeClr val="bg1"/>
                  </a:solidFill>
                  <a:latin typeface="Times New Roman" panose="02020603050405020304" pitchFamily="18" charset="0"/>
                  <a:cs typeface="Times New Roman" panose="02020603050405020304" pitchFamily="18" charset="0"/>
                </a:rPr>
                <a:t> 6 </a:t>
              </a:r>
              <a:r>
                <a:rPr lang="en-US" sz="3600" dirty="0" err="1">
                  <a:solidFill>
                    <a:schemeClr val="bg1"/>
                  </a:solidFill>
                  <a:latin typeface="Times New Roman" panose="02020603050405020304" pitchFamily="18" charset="0"/>
                  <a:cs typeface="Times New Roman" panose="02020603050405020304" pitchFamily="18" charset="0"/>
                </a:rPr>
                <a:t>chức</a:t>
              </a:r>
              <a:r>
                <a:rPr lang="en-US" sz="3600" dirty="0">
                  <a:solidFill>
                    <a:schemeClr val="bg1"/>
                  </a:solidFill>
                  <a:latin typeface="Times New Roman" panose="02020603050405020304" pitchFamily="18" charset="0"/>
                  <a:cs typeface="Times New Roman" panose="02020603050405020304" pitchFamily="18" charset="0"/>
                </a:rPr>
                <a:t> </a:t>
              </a:r>
              <a:r>
                <a:rPr lang="en-US" sz="3600" dirty="0" err="1">
                  <a:solidFill>
                    <a:schemeClr val="bg1"/>
                  </a:solidFill>
                  <a:latin typeface="Times New Roman" panose="02020603050405020304" pitchFamily="18" charset="0"/>
                  <a:cs typeface="Times New Roman" panose="02020603050405020304" pitchFamily="18" charset="0"/>
                </a:rPr>
                <a:t>năng</a:t>
              </a:r>
              <a:r>
                <a:rPr lang="en-US" sz="3600" dirty="0">
                  <a:solidFill>
                    <a:schemeClr val="bg1"/>
                  </a:solidFill>
                  <a:latin typeface="Times New Roman" panose="02020603050405020304" pitchFamily="18" charset="0"/>
                  <a:cs typeface="Times New Roman" panose="02020603050405020304" pitchFamily="18" charset="0"/>
                </a:rPr>
                <a:t> </a:t>
              </a:r>
              <a:r>
                <a:rPr lang="en-US" sz="3600" dirty="0" err="1">
                  <a:solidFill>
                    <a:schemeClr val="bg1"/>
                  </a:solidFill>
                  <a:latin typeface="Times New Roman" panose="02020603050405020304" pitchFamily="18" charset="0"/>
                  <a:cs typeface="Times New Roman" panose="02020603050405020304" pitchFamily="18" charset="0"/>
                </a:rPr>
                <a:t>chính</a:t>
              </a:r>
              <a:endParaRPr lang="en-US" sz="3600" dirty="0">
                <a:solidFill>
                  <a:schemeClr val="bg1"/>
                </a:solidFill>
                <a:latin typeface="Times New Roman" panose="02020603050405020304" pitchFamily="18" charset="0"/>
                <a:cs typeface="Times New Roman" panose="02020603050405020304" pitchFamily="18" charset="0"/>
              </a:endParaRPr>
            </a:p>
            <a:p>
              <a:pPr marL="457200" indent="-457200">
                <a:lnSpc>
                  <a:spcPts val="4200"/>
                </a:lnSpc>
                <a:buFontTx/>
                <a:buChar char="-"/>
              </a:pPr>
              <a:r>
                <a:rPr lang="en-US" sz="3600" dirty="0" err="1">
                  <a:solidFill>
                    <a:schemeClr val="bg1"/>
                  </a:solidFill>
                  <a:latin typeface="Times New Roman" panose="02020603050405020304" pitchFamily="18" charset="0"/>
                  <a:cs typeface="Times New Roman" panose="02020603050405020304" pitchFamily="18" charset="0"/>
                </a:rPr>
                <a:t>Các</a:t>
              </a:r>
              <a:r>
                <a:rPr lang="en-US" sz="3600" dirty="0">
                  <a:solidFill>
                    <a:schemeClr val="bg1"/>
                  </a:solidFill>
                  <a:latin typeface="Times New Roman" panose="02020603050405020304" pitchFamily="18" charset="0"/>
                  <a:cs typeface="Times New Roman" panose="02020603050405020304" pitchFamily="18" charset="0"/>
                </a:rPr>
                <a:t> </a:t>
              </a:r>
              <a:r>
                <a:rPr lang="en-US" sz="3600" dirty="0" err="1">
                  <a:solidFill>
                    <a:schemeClr val="bg1"/>
                  </a:solidFill>
                  <a:latin typeface="Times New Roman" panose="02020603050405020304" pitchFamily="18" charset="0"/>
                  <a:cs typeface="Times New Roman" panose="02020603050405020304" pitchFamily="18" charset="0"/>
                </a:rPr>
                <a:t>hàm</a:t>
              </a:r>
              <a:r>
                <a:rPr lang="en-US" sz="3600" dirty="0">
                  <a:solidFill>
                    <a:schemeClr val="bg1"/>
                  </a:solidFill>
                  <a:latin typeface="Times New Roman" panose="02020603050405020304" pitchFamily="18" charset="0"/>
                  <a:cs typeface="Times New Roman" panose="02020603050405020304" pitchFamily="18" charset="0"/>
                </a:rPr>
                <a:t> </a:t>
              </a:r>
              <a:r>
                <a:rPr lang="en-US" sz="3600" dirty="0" err="1">
                  <a:solidFill>
                    <a:schemeClr val="bg1"/>
                  </a:solidFill>
                  <a:latin typeface="Times New Roman" panose="02020603050405020304" pitchFamily="18" charset="0"/>
                  <a:cs typeface="Times New Roman" panose="02020603050405020304" pitchFamily="18" charset="0"/>
                </a:rPr>
                <a:t>được</a:t>
              </a:r>
              <a:r>
                <a:rPr lang="en-US" sz="3600" dirty="0">
                  <a:solidFill>
                    <a:schemeClr val="bg1"/>
                  </a:solidFill>
                  <a:latin typeface="Times New Roman" panose="02020603050405020304" pitchFamily="18" charset="0"/>
                  <a:cs typeface="Times New Roman" panose="02020603050405020304" pitchFamily="18" charset="0"/>
                </a:rPr>
                <a:t> </a:t>
              </a:r>
              <a:r>
                <a:rPr lang="en-US" sz="3600" dirty="0" err="1">
                  <a:solidFill>
                    <a:schemeClr val="bg1"/>
                  </a:solidFill>
                  <a:latin typeface="Times New Roman" panose="02020603050405020304" pitchFamily="18" charset="0"/>
                  <a:cs typeface="Times New Roman" panose="02020603050405020304" pitchFamily="18" charset="0"/>
                </a:rPr>
                <a:t>sử</a:t>
              </a:r>
              <a:r>
                <a:rPr lang="en-US" sz="3600" dirty="0">
                  <a:solidFill>
                    <a:schemeClr val="bg1"/>
                  </a:solidFill>
                  <a:latin typeface="Times New Roman" panose="02020603050405020304" pitchFamily="18" charset="0"/>
                  <a:cs typeface="Times New Roman" panose="02020603050405020304" pitchFamily="18" charset="0"/>
                </a:rPr>
                <a:t> </a:t>
              </a:r>
              <a:r>
                <a:rPr lang="en-US" sz="3600" dirty="0" err="1">
                  <a:solidFill>
                    <a:schemeClr val="bg1"/>
                  </a:solidFill>
                  <a:latin typeface="Times New Roman" panose="02020603050405020304" pitchFamily="18" charset="0"/>
                  <a:cs typeface="Times New Roman" panose="02020603050405020304" pitchFamily="18" charset="0"/>
                </a:rPr>
                <a:t>dụng</a:t>
              </a:r>
              <a:r>
                <a:rPr lang="en-US" sz="3600" dirty="0">
                  <a:solidFill>
                    <a:schemeClr val="bg1"/>
                  </a:solidFill>
                  <a:latin typeface="Times New Roman" panose="02020603050405020304" pitchFamily="18" charset="0"/>
                  <a:cs typeface="Times New Roman" panose="02020603050405020304" pitchFamily="18" charset="0"/>
                </a:rPr>
                <a:t>: </a:t>
              </a:r>
              <a:r>
                <a:rPr lang="en-US" sz="3600" dirty="0" err="1">
                  <a:solidFill>
                    <a:schemeClr val="bg1"/>
                  </a:solidFill>
                  <a:latin typeface="Times New Roman" panose="02020603050405020304" pitchFamily="18" charset="0"/>
                  <a:cs typeface="Times New Roman" panose="02020603050405020304" pitchFamily="18" charset="0"/>
                </a:rPr>
                <a:t>hàm</a:t>
              </a:r>
              <a:r>
                <a:rPr lang="en-US" sz="3600" dirty="0">
                  <a:solidFill>
                    <a:schemeClr val="bg1"/>
                  </a:solidFill>
                  <a:latin typeface="Times New Roman" panose="02020603050405020304" pitchFamily="18" charset="0"/>
                  <a:cs typeface="Times New Roman" panose="02020603050405020304" pitchFamily="18" charset="0"/>
                </a:rPr>
                <a:t> welcome()</a:t>
              </a:r>
              <a:r>
                <a:rPr lang="en-VN" sz="3600" dirty="0">
                  <a:solidFill>
                    <a:schemeClr val="bg1"/>
                  </a:solidFill>
                  <a:latin typeface="Times New Roman" panose="02020603050405020304" pitchFamily="18" charset="0"/>
                  <a:cs typeface="Times New Roman" panose="02020603050405020304" pitchFamily="18" charset="0"/>
                </a:rPr>
                <a:t> , </a:t>
              </a:r>
              <a:r>
                <a:rPr lang="en-US" sz="3600" dirty="0" err="1">
                  <a:solidFill>
                    <a:schemeClr val="bg1"/>
                  </a:solidFill>
                  <a:latin typeface="Times New Roman" panose="02020603050405020304" pitchFamily="18" charset="0"/>
                  <a:cs typeface="Times New Roman" panose="02020603050405020304" pitchFamily="18" charset="0"/>
                </a:rPr>
                <a:t>chucnang</a:t>
              </a:r>
              <a:r>
                <a:rPr lang="en-US" sz="3600" dirty="0">
                  <a:solidFill>
                    <a:schemeClr val="bg1"/>
                  </a:solidFill>
                  <a:latin typeface="Times New Roman" panose="02020603050405020304" pitchFamily="18" charset="0"/>
                  <a:cs typeface="Times New Roman" panose="02020603050405020304" pitchFamily="18" charset="0"/>
                </a:rPr>
                <a:t>() , </a:t>
              </a:r>
              <a:r>
                <a:rPr lang="en-US" sz="3600" dirty="0" err="1">
                  <a:solidFill>
                    <a:schemeClr val="bg1"/>
                  </a:solidFill>
                  <a:latin typeface="Times New Roman" panose="02020603050405020304" pitchFamily="18" charset="0"/>
                  <a:cs typeface="Times New Roman" panose="02020603050405020304" pitchFamily="18" charset="0"/>
                </a:rPr>
                <a:t>chucnang</a:t>
              </a:r>
              <a:r>
                <a:rPr lang="en-US" sz="3600" dirty="0">
                  <a:solidFill>
                    <a:schemeClr val="bg1"/>
                  </a:solidFill>
                  <a:latin typeface="Times New Roman" panose="02020603050405020304" pitchFamily="18" charset="0"/>
                  <a:cs typeface="Times New Roman" panose="02020603050405020304" pitchFamily="18" charset="0"/>
                </a:rPr>
                <a:t>() </a:t>
              </a:r>
            </a:p>
            <a:p>
              <a:pPr marL="457200" indent="-457200">
                <a:lnSpc>
                  <a:spcPts val="4200"/>
                </a:lnSpc>
                <a:buFontTx/>
                <a:buChar char="-"/>
              </a:pPr>
              <a:endParaRPr lang="en-US" sz="3000" dirty="0">
                <a:solidFill>
                  <a:srgbClr val="FFFFFF"/>
                </a:solidFill>
                <a:latin typeface="HK Grotesk Light"/>
              </a:endParaRPr>
            </a:p>
          </p:txBody>
        </p:sp>
      </p:grpSp>
      <p:grpSp>
        <p:nvGrpSpPr>
          <p:cNvPr id="9" name="Group 3">
            <a:extLst>
              <a:ext uri="{FF2B5EF4-FFF2-40B4-BE49-F238E27FC236}">
                <a16:creationId xmlns:a16="http://schemas.microsoft.com/office/drawing/2014/main" id="{8D4223E7-2CBE-284C-A6D8-4237B460D89E}"/>
              </a:ext>
            </a:extLst>
          </p:cNvPr>
          <p:cNvGrpSpPr/>
          <p:nvPr/>
        </p:nvGrpSpPr>
        <p:grpSpPr>
          <a:xfrm>
            <a:off x="11430000" y="135215"/>
            <a:ext cx="9675006" cy="9885085"/>
            <a:chOff x="0" y="0"/>
            <a:chExt cx="3272780" cy="2357269"/>
          </a:xfrm>
          <a:solidFill>
            <a:schemeClr val="bg1">
              <a:lumMod val="85000"/>
            </a:schemeClr>
          </a:solidFill>
        </p:grpSpPr>
        <p:sp>
          <p:nvSpPr>
            <p:cNvPr id="10" name="Freeform 4">
              <a:extLst>
                <a:ext uri="{FF2B5EF4-FFF2-40B4-BE49-F238E27FC236}">
                  <a16:creationId xmlns:a16="http://schemas.microsoft.com/office/drawing/2014/main" id="{EBC3A7C5-F637-9D49-9D44-C9B94A771F91}"/>
                </a:ext>
              </a:extLst>
            </p:cNvPr>
            <p:cNvSpPr/>
            <p:nvPr/>
          </p:nvSpPr>
          <p:spPr>
            <a:xfrm>
              <a:off x="0" y="0"/>
              <a:ext cx="3272780" cy="2357269"/>
            </a:xfrm>
            <a:custGeom>
              <a:avLst/>
              <a:gdLst/>
              <a:ahLst/>
              <a:cxnLst/>
              <a:rect l="l" t="t" r="r" b="b"/>
              <a:pathLst>
                <a:path w="3272780" h="2357269">
                  <a:moveTo>
                    <a:pt x="3148320" y="2357269"/>
                  </a:moveTo>
                  <a:lnTo>
                    <a:pt x="124460" y="2357269"/>
                  </a:lnTo>
                  <a:cubicBezTo>
                    <a:pt x="55880" y="2357269"/>
                    <a:pt x="0" y="2301389"/>
                    <a:pt x="0" y="2232809"/>
                  </a:cubicBezTo>
                  <a:lnTo>
                    <a:pt x="0" y="124460"/>
                  </a:lnTo>
                  <a:cubicBezTo>
                    <a:pt x="0" y="55880"/>
                    <a:pt x="55880" y="0"/>
                    <a:pt x="124460" y="0"/>
                  </a:cubicBezTo>
                  <a:lnTo>
                    <a:pt x="3148320" y="0"/>
                  </a:lnTo>
                  <a:cubicBezTo>
                    <a:pt x="3216900" y="0"/>
                    <a:pt x="3272780" y="55880"/>
                    <a:pt x="3272780" y="124460"/>
                  </a:cubicBezTo>
                  <a:lnTo>
                    <a:pt x="3272780" y="2232809"/>
                  </a:lnTo>
                  <a:cubicBezTo>
                    <a:pt x="3272780" y="2301389"/>
                    <a:pt x="3216900" y="2357269"/>
                    <a:pt x="3148320" y="2357269"/>
                  </a:cubicBezTo>
                  <a:close/>
                </a:path>
              </a:pathLst>
            </a:custGeom>
            <a:grpFill/>
          </p:spPr>
        </p:sp>
      </p:grpSp>
      <p:pic>
        <p:nvPicPr>
          <p:cNvPr id="7" name="Picture 6">
            <a:extLst>
              <a:ext uri="{FF2B5EF4-FFF2-40B4-BE49-F238E27FC236}">
                <a16:creationId xmlns:a16="http://schemas.microsoft.com/office/drawing/2014/main" id="{60AC7B43-B6BA-7443-A5F3-745BBB1D3E7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496799" y="366822"/>
            <a:ext cx="5410201" cy="5410201"/>
          </a:xfrm>
          <a:prstGeom prst="rect">
            <a:avLst/>
          </a:prstGeom>
        </p:spPr>
      </p:pic>
      <p:pic>
        <p:nvPicPr>
          <p:cNvPr id="8" name="Picture 7">
            <a:extLst>
              <a:ext uri="{FF2B5EF4-FFF2-40B4-BE49-F238E27FC236}">
                <a16:creationId xmlns:a16="http://schemas.microsoft.com/office/drawing/2014/main" id="{0FE7C174-2C82-5C47-A728-28801E1848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86166" y="6210300"/>
            <a:ext cx="5676170" cy="3191693"/>
          </a:xfrm>
          <a:prstGeom prst="rect">
            <a:avLst/>
          </a:prstGeom>
          <a:ln w="228600" cap="sq" cmpd="thickThin">
            <a:solidFill>
              <a:srgbClr val="000000"/>
            </a:solidFill>
            <a:prstDash val="solid"/>
            <a:miter lim="800000"/>
          </a:ln>
          <a:effectLst>
            <a:innerShdw blurRad="76200">
              <a:srgbClr val="000000"/>
            </a:innerShdw>
          </a:effectLst>
        </p:spPr>
      </p:pic>
    </p:spTree>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2" name="AutoShape 2"/>
          <p:cNvSpPr/>
          <p:nvPr/>
        </p:nvSpPr>
        <p:spPr>
          <a:xfrm>
            <a:off x="13397102" y="-186709"/>
            <a:ext cx="4890898" cy="10473709"/>
          </a:xfrm>
          <a:prstGeom prst="rect">
            <a:avLst/>
          </a:prstGeom>
          <a:solidFill>
            <a:srgbClr val="FFFFFF"/>
          </a:solidFill>
        </p:spPr>
      </p:sp>
      <p:sp>
        <p:nvSpPr>
          <p:cNvPr id="3" name="TextBox 3"/>
          <p:cNvSpPr txBox="1"/>
          <p:nvPr/>
        </p:nvSpPr>
        <p:spPr>
          <a:xfrm>
            <a:off x="283000" y="2040013"/>
            <a:ext cx="11223200" cy="1256947"/>
          </a:xfrm>
          <a:prstGeom prst="rect">
            <a:avLst/>
          </a:prstGeom>
        </p:spPr>
        <p:txBody>
          <a:bodyPr wrap="square" lIns="0" tIns="0" rIns="0" bIns="0" rtlCol="0" anchor="t">
            <a:spAutoFit/>
          </a:bodyPr>
          <a:lstStyle/>
          <a:p>
            <a:pPr>
              <a:lnSpc>
                <a:spcPts val="9806"/>
              </a:lnSpc>
            </a:pPr>
            <a:r>
              <a:rPr lang="en-US" sz="8200" b="1" dirty="0">
                <a:solidFill>
                  <a:srgbClr val="FFFFFF"/>
                </a:solidFill>
                <a:latin typeface="Times New Roman" panose="02020603050405020304" pitchFamily="18" charset="0"/>
                <a:cs typeface="Times New Roman" panose="02020603050405020304" pitchFamily="18" charset="0"/>
              </a:rPr>
              <a:t>CÁC CHỨC NĂNG</a:t>
            </a:r>
          </a:p>
        </p:txBody>
      </p:sp>
      <p:grpSp>
        <p:nvGrpSpPr>
          <p:cNvPr id="4" name="Group 4"/>
          <p:cNvGrpSpPr>
            <a:grpSpLocks noChangeAspect="1"/>
          </p:cNvGrpSpPr>
          <p:nvPr/>
        </p:nvGrpSpPr>
        <p:grpSpPr>
          <a:xfrm>
            <a:off x="10199176" y="1183993"/>
            <a:ext cx="7903181" cy="7919013"/>
            <a:chOff x="0" y="0"/>
            <a:chExt cx="10143490" cy="10163810"/>
          </a:xfrm>
        </p:grpSpPr>
        <p:sp>
          <p:nvSpPr>
            <p:cNvPr id="5" name="Freeform 5"/>
            <p:cNvSpPr/>
            <p:nvPr/>
          </p:nvSpPr>
          <p:spPr>
            <a:xfrm>
              <a:off x="0" y="0"/>
              <a:ext cx="10143351" cy="10163632"/>
            </a:xfrm>
            <a:custGeom>
              <a:avLst/>
              <a:gdLst/>
              <a:ahLst/>
              <a:cxnLst/>
              <a:rect l="l" t="t" r="r" b="b"/>
              <a:pathLst>
                <a:path w="10143351" h="10163632">
                  <a:moveTo>
                    <a:pt x="0" y="0"/>
                  </a:moveTo>
                  <a:lnTo>
                    <a:pt x="10143351" y="0"/>
                  </a:lnTo>
                  <a:lnTo>
                    <a:pt x="10143351" y="10163632"/>
                  </a:lnTo>
                  <a:lnTo>
                    <a:pt x="0" y="10163632"/>
                  </a:lnTo>
                  <a:close/>
                </a:path>
              </a:pathLst>
            </a:custGeom>
            <a:blipFill>
              <a:blip r:embed="rId3"/>
              <a:stretch>
                <a:fillRect t="-25" b="-25"/>
              </a:stretch>
            </a:blipFill>
          </p:spPr>
        </p:sp>
        <p:sp>
          <p:nvSpPr>
            <p:cNvPr id="6" name="Freeform 6"/>
            <p:cNvSpPr/>
            <p:nvPr/>
          </p:nvSpPr>
          <p:spPr>
            <a:xfrm>
              <a:off x="3149600" y="2368550"/>
              <a:ext cx="5156200" cy="6858000"/>
            </a:xfrm>
            <a:custGeom>
              <a:avLst/>
              <a:gdLst/>
              <a:ahLst/>
              <a:cxnLst/>
              <a:rect l="l" t="t" r="r" b="b"/>
              <a:pathLst>
                <a:path w="5156200" h="6858000">
                  <a:moveTo>
                    <a:pt x="0" y="0"/>
                  </a:moveTo>
                  <a:lnTo>
                    <a:pt x="5156200" y="0"/>
                  </a:lnTo>
                  <a:lnTo>
                    <a:pt x="5156200" y="6858000"/>
                  </a:lnTo>
                  <a:lnTo>
                    <a:pt x="0" y="6858000"/>
                  </a:lnTo>
                  <a:close/>
                </a:path>
              </a:pathLst>
            </a:custGeom>
            <a:blipFill>
              <a:blip r:embed="rId4"/>
              <a:stretch>
                <a:fillRect t="-6388" b="-6388"/>
              </a:stretch>
            </a:blipFill>
          </p:spPr>
        </p:sp>
        <p:sp>
          <p:nvSpPr>
            <p:cNvPr id="7" name="Freeform 7"/>
            <p:cNvSpPr/>
            <p:nvPr/>
          </p:nvSpPr>
          <p:spPr>
            <a:xfrm>
              <a:off x="374650" y="673100"/>
              <a:ext cx="6318250" cy="8427288"/>
            </a:xfrm>
            <a:custGeom>
              <a:avLst/>
              <a:gdLst/>
              <a:ahLst/>
              <a:cxnLst/>
              <a:rect l="l" t="t" r="r" b="b"/>
              <a:pathLst>
                <a:path w="6318250" h="8427288">
                  <a:moveTo>
                    <a:pt x="2560460" y="1417091"/>
                  </a:moveTo>
                  <a:lnTo>
                    <a:pt x="2559050" y="8427288"/>
                  </a:lnTo>
                  <a:lnTo>
                    <a:pt x="0" y="8427288"/>
                  </a:lnTo>
                  <a:lnTo>
                    <a:pt x="0" y="0"/>
                  </a:lnTo>
                  <a:lnTo>
                    <a:pt x="6318250" y="0"/>
                  </a:lnTo>
                  <a:lnTo>
                    <a:pt x="6318250" y="1098550"/>
                  </a:lnTo>
                  <a:lnTo>
                    <a:pt x="2878087" y="1099439"/>
                  </a:lnTo>
                  <a:cubicBezTo>
                    <a:pt x="2702674" y="1099490"/>
                    <a:pt x="2560498" y="1241679"/>
                    <a:pt x="2560460" y="1417091"/>
                  </a:cubicBezTo>
                  <a:close/>
                </a:path>
              </a:pathLst>
            </a:custGeom>
            <a:blipFill>
              <a:blip r:embed="rId5"/>
              <a:stretch>
                <a:fillRect l="-11870" t="-45989" r="-23178" b="-5887"/>
              </a:stretch>
            </a:blipFill>
          </p:spPr>
        </p:sp>
      </p:gr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grpSp>
        <p:nvGrpSpPr>
          <p:cNvPr id="2" name="Group 2"/>
          <p:cNvGrpSpPr/>
          <p:nvPr/>
        </p:nvGrpSpPr>
        <p:grpSpPr>
          <a:xfrm>
            <a:off x="1028700" y="1866900"/>
            <a:ext cx="5769756" cy="5638800"/>
            <a:chOff x="0" y="0"/>
            <a:chExt cx="1951744" cy="2796759"/>
          </a:xfrm>
          <a:solidFill>
            <a:schemeClr val="accent3">
              <a:lumMod val="60000"/>
              <a:lumOff val="40000"/>
            </a:schemeClr>
          </a:solidFill>
        </p:grpSpPr>
        <p:sp>
          <p:nvSpPr>
            <p:cNvPr id="3" name="Freeform 3"/>
            <p:cNvSpPr/>
            <p:nvPr/>
          </p:nvSpPr>
          <p:spPr>
            <a:xfrm>
              <a:off x="0" y="0"/>
              <a:ext cx="1951745" cy="2796759"/>
            </a:xfrm>
            <a:custGeom>
              <a:avLst/>
              <a:gdLst/>
              <a:ahLst/>
              <a:cxnLst/>
              <a:rect l="l" t="t" r="r" b="b"/>
              <a:pathLst>
                <a:path w="1951745" h="2796759">
                  <a:moveTo>
                    <a:pt x="1827284" y="2796759"/>
                  </a:moveTo>
                  <a:lnTo>
                    <a:pt x="124460" y="2796759"/>
                  </a:lnTo>
                  <a:cubicBezTo>
                    <a:pt x="55880" y="2796759"/>
                    <a:pt x="0" y="2740879"/>
                    <a:pt x="0" y="2672299"/>
                  </a:cubicBezTo>
                  <a:lnTo>
                    <a:pt x="0" y="124460"/>
                  </a:lnTo>
                  <a:cubicBezTo>
                    <a:pt x="0" y="55880"/>
                    <a:pt x="55880" y="0"/>
                    <a:pt x="124460" y="0"/>
                  </a:cubicBezTo>
                  <a:lnTo>
                    <a:pt x="1827285" y="0"/>
                  </a:lnTo>
                  <a:cubicBezTo>
                    <a:pt x="1895865" y="0"/>
                    <a:pt x="1951745" y="55880"/>
                    <a:pt x="1951745" y="124460"/>
                  </a:cubicBezTo>
                  <a:lnTo>
                    <a:pt x="1951745" y="2672299"/>
                  </a:lnTo>
                  <a:cubicBezTo>
                    <a:pt x="1951745" y="2740879"/>
                    <a:pt x="1895865" y="2796759"/>
                    <a:pt x="1827285" y="2796759"/>
                  </a:cubicBezTo>
                  <a:close/>
                </a:path>
              </a:pathLst>
            </a:custGeom>
            <a:grpFill/>
          </p:spPr>
        </p:sp>
      </p:grpSp>
      <p:pic>
        <p:nvPicPr>
          <p:cNvPr id="27" name="Picture 26">
            <a:extLst>
              <a:ext uri="{FF2B5EF4-FFF2-40B4-BE49-F238E27FC236}">
                <a16:creationId xmlns:a16="http://schemas.microsoft.com/office/drawing/2014/main" id="{A76CF9E6-BEBC-8444-AFBC-7868D85FD7F7}"/>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610799" y="2476500"/>
            <a:ext cx="4605559" cy="4372293"/>
          </a:xfrm>
          <a:prstGeom prst="rect">
            <a:avLst/>
          </a:prstGeom>
        </p:spPr>
      </p:pic>
      <p:sp>
        <p:nvSpPr>
          <p:cNvPr id="31" name="TextBox 30">
            <a:extLst>
              <a:ext uri="{FF2B5EF4-FFF2-40B4-BE49-F238E27FC236}">
                <a16:creationId xmlns:a16="http://schemas.microsoft.com/office/drawing/2014/main" id="{2D7EB5C1-92BB-7C47-91B2-D2ED3725EEBA}"/>
              </a:ext>
            </a:extLst>
          </p:cNvPr>
          <p:cNvSpPr txBox="1"/>
          <p:nvPr/>
        </p:nvSpPr>
        <p:spPr>
          <a:xfrm>
            <a:off x="8267700" y="3314700"/>
            <a:ext cx="8991600" cy="923330"/>
          </a:xfrm>
          <a:prstGeom prst="rect">
            <a:avLst/>
          </a:prstGeom>
          <a:noFill/>
        </p:spPr>
        <p:txBody>
          <a:bodyPr wrap="square" rtlCol="0">
            <a:spAutoFit/>
          </a:bodyPr>
          <a:lstStyle/>
          <a:p>
            <a:r>
              <a:rPr lang="en-VN" sz="5400" dirty="0">
                <a:latin typeface="Times New Roman" panose="02020603050405020304" pitchFamily="18" charset="0"/>
                <a:cs typeface="Times New Roman" panose="02020603050405020304" pitchFamily="18" charset="0"/>
              </a:rPr>
              <a:t>File đại diện cho 1 danh bạ</a:t>
            </a:r>
          </a:p>
        </p:txBody>
      </p:sp>
    </p:spTree>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sp>
        <p:nvSpPr>
          <p:cNvPr id="2" name="TextBox 2"/>
          <p:cNvSpPr txBox="1"/>
          <p:nvPr/>
        </p:nvSpPr>
        <p:spPr>
          <a:xfrm>
            <a:off x="8001000" y="1181100"/>
            <a:ext cx="9675006" cy="1036822"/>
          </a:xfrm>
          <a:prstGeom prst="rect">
            <a:avLst/>
          </a:prstGeom>
        </p:spPr>
        <p:txBody>
          <a:bodyPr lIns="0" tIns="0" rIns="0" bIns="0" rtlCol="0" anchor="t">
            <a:spAutoFit/>
          </a:bodyPr>
          <a:lstStyle/>
          <a:p>
            <a:pPr>
              <a:lnSpc>
                <a:spcPts val="7919"/>
              </a:lnSpc>
            </a:pPr>
            <a:r>
              <a:rPr lang="en-US" sz="7200" b="1" dirty="0" err="1">
                <a:solidFill>
                  <a:srgbClr val="121212"/>
                </a:solidFill>
                <a:latin typeface="Times New Roman" panose="02020603050405020304" pitchFamily="18" charset="0"/>
                <a:cs typeface="Times New Roman" panose="02020603050405020304" pitchFamily="18" charset="0"/>
              </a:rPr>
              <a:t>Hiển</a:t>
            </a:r>
            <a:r>
              <a:rPr lang="en-US" sz="7200" b="1" dirty="0">
                <a:solidFill>
                  <a:srgbClr val="121212"/>
                </a:solidFill>
                <a:latin typeface="Times New Roman" panose="02020603050405020304" pitchFamily="18" charset="0"/>
                <a:cs typeface="Times New Roman" panose="02020603050405020304" pitchFamily="18" charset="0"/>
              </a:rPr>
              <a:t> </a:t>
            </a:r>
            <a:r>
              <a:rPr lang="en-US" sz="7200" b="1" dirty="0" err="1">
                <a:solidFill>
                  <a:srgbClr val="121212"/>
                </a:solidFill>
                <a:latin typeface="Times New Roman" panose="02020603050405020304" pitchFamily="18" charset="0"/>
                <a:cs typeface="Times New Roman" panose="02020603050405020304" pitchFamily="18" charset="0"/>
              </a:rPr>
              <a:t>thị</a:t>
            </a:r>
            <a:r>
              <a:rPr lang="en-US" sz="7200" b="1" dirty="0">
                <a:solidFill>
                  <a:srgbClr val="121212"/>
                </a:solidFill>
                <a:latin typeface="Times New Roman" panose="02020603050405020304" pitchFamily="18" charset="0"/>
                <a:cs typeface="Times New Roman" panose="02020603050405020304" pitchFamily="18" charset="0"/>
              </a:rPr>
              <a:t> </a:t>
            </a:r>
            <a:r>
              <a:rPr lang="en-US" sz="7200" b="1" dirty="0" err="1">
                <a:solidFill>
                  <a:srgbClr val="121212"/>
                </a:solidFill>
                <a:latin typeface="Times New Roman" panose="02020603050405020304" pitchFamily="18" charset="0"/>
                <a:cs typeface="Times New Roman" panose="02020603050405020304" pitchFamily="18" charset="0"/>
              </a:rPr>
              <a:t>danh</a:t>
            </a:r>
            <a:r>
              <a:rPr lang="en-US" sz="7200" b="1" dirty="0">
                <a:solidFill>
                  <a:srgbClr val="121212"/>
                </a:solidFill>
                <a:latin typeface="Times New Roman" panose="02020603050405020304" pitchFamily="18" charset="0"/>
                <a:cs typeface="Times New Roman" panose="02020603050405020304" pitchFamily="18" charset="0"/>
              </a:rPr>
              <a:t> </a:t>
            </a:r>
            <a:r>
              <a:rPr lang="en-US" sz="7200" b="1" dirty="0" err="1">
                <a:solidFill>
                  <a:srgbClr val="121212"/>
                </a:solidFill>
                <a:latin typeface="Times New Roman" panose="02020603050405020304" pitchFamily="18" charset="0"/>
                <a:cs typeface="Times New Roman" panose="02020603050405020304" pitchFamily="18" charset="0"/>
              </a:rPr>
              <a:t>bạ</a:t>
            </a:r>
            <a:endParaRPr lang="en-US" sz="7200" b="1" dirty="0">
              <a:solidFill>
                <a:srgbClr val="121212"/>
              </a:solidFill>
              <a:latin typeface="Times New Roman" panose="02020603050405020304" pitchFamily="18" charset="0"/>
              <a:cs typeface="Times New Roman" panose="02020603050405020304" pitchFamily="18" charset="0"/>
            </a:endParaRPr>
          </a:p>
        </p:txBody>
      </p:sp>
      <p:grpSp>
        <p:nvGrpSpPr>
          <p:cNvPr id="3" name="Group 3"/>
          <p:cNvGrpSpPr/>
          <p:nvPr/>
        </p:nvGrpSpPr>
        <p:grpSpPr>
          <a:xfrm>
            <a:off x="7391400" y="2932626"/>
            <a:ext cx="9675006" cy="5063569"/>
            <a:chOff x="0" y="0"/>
            <a:chExt cx="3272780" cy="1712861"/>
          </a:xfrm>
        </p:grpSpPr>
        <p:sp>
          <p:nvSpPr>
            <p:cNvPr id="4" name="Freeform 4"/>
            <p:cNvSpPr/>
            <p:nvPr/>
          </p:nvSpPr>
          <p:spPr>
            <a:xfrm>
              <a:off x="0" y="0"/>
              <a:ext cx="3272780" cy="1712862"/>
            </a:xfrm>
            <a:custGeom>
              <a:avLst/>
              <a:gdLst/>
              <a:ahLst/>
              <a:cxnLst/>
              <a:rect l="l" t="t" r="r" b="b"/>
              <a:pathLst>
                <a:path w="3272780" h="1712862">
                  <a:moveTo>
                    <a:pt x="3148320" y="1712862"/>
                  </a:moveTo>
                  <a:lnTo>
                    <a:pt x="124460" y="1712862"/>
                  </a:lnTo>
                  <a:cubicBezTo>
                    <a:pt x="55880" y="1712862"/>
                    <a:pt x="0" y="1656981"/>
                    <a:pt x="0" y="1588401"/>
                  </a:cubicBezTo>
                  <a:lnTo>
                    <a:pt x="0" y="124460"/>
                  </a:lnTo>
                  <a:cubicBezTo>
                    <a:pt x="0" y="55880"/>
                    <a:pt x="55880" y="0"/>
                    <a:pt x="124460" y="0"/>
                  </a:cubicBezTo>
                  <a:lnTo>
                    <a:pt x="3148320" y="0"/>
                  </a:lnTo>
                  <a:cubicBezTo>
                    <a:pt x="3216900" y="0"/>
                    <a:pt x="3272780" y="55880"/>
                    <a:pt x="3272780" y="124460"/>
                  </a:cubicBezTo>
                  <a:lnTo>
                    <a:pt x="3272780" y="1588402"/>
                  </a:lnTo>
                  <a:cubicBezTo>
                    <a:pt x="3272780" y="1656982"/>
                    <a:pt x="3216900" y="1712862"/>
                    <a:pt x="3148320" y="1712862"/>
                  </a:cubicBezTo>
                  <a:close/>
                </a:path>
              </a:pathLst>
            </a:custGeom>
            <a:solidFill>
              <a:schemeClr val="accent3">
                <a:lumMod val="40000"/>
                <a:lumOff val="60000"/>
              </a:schemeClr>
            </a:solidFill>
          </p:spPr>
        </p:sp>
      </p:grpSp>
      <p:grpSp>
        <p:nvGrpSpPr>
          <p:cNvPr id="7" name="Group 7"/>
          <p:cNvGrpSpPr/>
          <p:nvPr/>
        </p:nvGrpSpPr>
        <p:grpSpPr>
          <a:xfrm>
            <a:off x="8036442" y="3327007"/>
            <a:ext cx="9029964" cy="3214623"/>
            <a:chOff x="423665" y="-1880378"/>
            <a:chExt cx="12039952" cy="4286166"/>
          </a:xfrm>
        </p:grpSpPr>
        <mc:AlternateContent xmlns:mc="http://schemas.openxmlformats.org/markup-compatibility/2006" xmlns:a14="http://schemas.microsoft.com/office/drawing/2010/main">
          <mc:Choice Requires="a14">
            <p:sp>
              <p:nvSpPr>
                <p:cNvPr id="8" name="TextBox 8"/>
                <p:cNvSpPr txBox="1"/>
                <p:nvPr/>
              </p:nvSpPr>
              <p:spPr>
                <a:xfrm>
                  <a:off x="423665" y="-877164"/>
                  <a:ext cx="11643229" cy="3282952"/>
                </a:xfrm>
                <a:prstGeom prst="rect">
                  <a:avLst/>
                </a:prstGeom>
              </p:spPr>
              <p:txBody>
                <a:bodyPr wrap="square" lIns="0" tIns="0" rIns="0" bIns="0" rtlCol="0" anchor="t">
                  <a:spAutoFit/>
                </a:bodyPr>
                <a:lstStyle/>
                <a:p>
                  <a:r>
                    <a:rPr lang="en-US" sz="3200" dirty="0">
                      <a:latin typeface="Times New Roman" panose="02020603050405020304" pitchFamily="18" charset="0"/>
                      <a:cs typeface="Times New Roman" panose="02020603050405020304" pitchFamily="18" charset="0"/>
                    </a:rPr>
                    <a:t>C</a:t>
                  </a:r>
                  <a:r>
                    <a:rPr lang="en-US" sz="3200" dirty="0" err="1">
                      <a:latin typeface="Times New Roman" panose="02020603050405020304" pitchFamily="18" charset="0"/>
                      <a:cs typeface="Times New Roman" panose="02020603050405020304" pitchFamily="18" charset="0"/>
                    </a:rPr>
                    <a:t>ó</a:t>
                  </a:r>
                  <a:r>
                    <a:rPr lang="en-US" sz="3200" dirty="0">
                      <a:latin typeface="Times New Roman" panose="02020603050405020304" pitchFamily="18" charset="0"/>
                      <a:cs typeface="Times New Roman" panose="02020603050405020304" pitchFamily="18" charset="0"/>
                    </a:rPr>
                    <a:t> 2 </a:t>
                  </a:r>
                  <a:r>
                    <a:rPr lang="en-US" sz="3200" dirty="0" err="1">
                      <a:latin typeface="Times New Roman" panose="02020603050405020304" pitchFamily="18" charset="0"/>
                      <a:cs typeface="Times New Roman" panose="02020603050405020304" pitchFamily="18" charset="0"/>
                    </a:rPr>
                    <a:t>trường</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hợp</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xảy</a:t>
                  </a:r>
                  <a:r>
                    <a:rPr lang="en-US" sz="3200" dirty="0">
                      <a:latin typeface="Times New Roman" panose="02020603050405020304" pitchFamily="18" charset="0"/>
                      <a:cs typeface="Times New Roman" panose="02020603050405020304" pitchFamily="18" charset="0"/>
                    </a:rPr>
                    <a:t> ra:</a:t>
                  </a:r>
                  <a:endParaRPr lang="en-VN" sz="3200" dirty="0">
                    <a:latin typeface="Times New Roman" panose="02020603050405020304" pitchFamily="18" charset="0"/>
                    <a:cs typeface="Times New Roman" panose="02020603050405020304" pitchFamily="18" charset="0"/>
                  </a:endParaRPr>
                </a:p>
                <a:p>
                  <a:pPr lvl="0"/>
                  <a:r>
                    <a:rPr lang="en-US" sz="3200" dirty="0">
                      <a:latin typeface="Times New Roman" panose="02020603050405020304" pitchFamily="18" charset="0"/>
                      <a:cs typeface="Times New Roman" panose="02020603050405020304" pitchFamily="18" charset="0"/>
                    </a:rPr>
                    <a:t>TH1: </a:t>
                  </a:r>
                  <a:r>
                    <a:rPr lang="en-US" sz="3200" dirty="0" err="1">
                      <a:latin typeface="Times New Roman" panose="02020603050405020304" pitchFamily="18" charset="0"/>
                      <a:cs typeface="Times New Roman" panose="02020603050405020304" pitchFamily="18" charset="0"/>
                    </a:rPr>
                    <a:t>Có</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dữ</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liệu</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trong</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tệp</a:t>
                  </a:r>
                  <a:endParaRPr lang="en-US" sz="3200" dirty="0">
                    <a:latin typeface="Times New Roman" panose="02020603050405020304" pitchFamily="18" charset="0"/>
                    <a:cs typeface="Times New Roman" panose="02020603050405020304" pitchFamily="18" charset="0"/>
                  </a:endParaRPr>
                </a:p>
                <a:p>
                  <a:pPr lvl="0"/>
                  <a14:m>
                    <m:oMath xmlns:m="http://schemas.openxmlformats.org/officeDocument/2006/math">
                      <m:r>
                        <a:rPr lang="en-US" sz="3200" i="1" smtClean="0">
                          <a:latin typeface="Cambria Math" panose="02040503050406030204" pitchFamily="18" charset="0"/>
                          <a:ea typeface="Cambria Math" panose="02040503050406030204" pitchFamily="18" charset="0"/>
                        </a:rPr>
                        <m:t>→</m:t>
                      </m:r>
                      <m:r>
                        <a:rPr lang="vi-VN" sz="3200" b="0" i="0" smtClean="0">
                          <a:latin typeface="Cambria Math" panose="02040503050406030204" pitchFamily="18" charset="0"/>
                          <a:ea typeface="Cambria Math" panose="02040503050406030204" pitchFamily="18" charset="0"/>
                        </a:rPr>
                        <m:t> </m:t>
                      </m:r>
                      <m:r>
                        <m:rPr>
                          <m:sty m:val="p"/>
                        </m:rPr>
                        <a:rPr lang="vi-VN" sz="3200" i="1">
                          <a:latin typeface="Cambria Math" panose="02040503050406030204" pitchFamily="18" charset="0"/>
                          <a:ea typeface="Cambria Math" panose="02040503050406030204" pitchFamily="18" charset="0"/>
                        </a:rPr>
                        <m:t>H</m:t>
                      </m:r>
                    </m:oMath>
                  </a14:m>
                  <a:r>
                    <a:rPr lang="en-US" sz="3200" dirty="0" err="1">
                      <a:latin typeface="Times New Roman" panose="02020603050405020304" pitchFamily="18" charset="0"/>
                      <a:cs typeface="Times New Roman" panose="02020603050405020304" pitchFamily="18" charset="0"/>
                    </a:rPr>
                    <a:t>iển</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thị</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thông</a:t>
                  </a:r>
                  <a:r>
                    <a:rPr lang="en-US" sz="3200" dirty="0">
                      <a:latin typeface="Times New Roman" panose="02020603050405020304" pitchFamily="18" charset="0"/>
                      <a:cs typeface="Times New Roman" panose="02020603050405020304" pitchFamily="18" charset="0"/>
                    </a:rPr>
                    <a:t> tin </a:t>
                  </a:r>
                  <a:r>
                    <a:rPr lang="en-US" sz="3200" dirty="0" err="1">
                      <a:latin typeface="Times New Roman" panose="02020603050405020304" pitchFamily="18" charset="0"/>
                      <a:cs typeface="Times New Roman" panose="02020603050405020304" pitchFamily="18" charset="0"/>
                    </a:rPr>
                    <a:t>trong</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danh</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bạ</a:t>
                  </a:r>
                  <a:r>
                    <a:rPr lang="en-US" sz="3200" dirty="0">
                      <a:latin typeface="Times New Roman" panose="02020603050405020304" pitchFamily="18" charset="0"/>
                      <a:cs typeface="Times New Roman" panose="02020603050405020304" pitchFamily="18" charset="0"/>
                    </a:rPr>
                    <a:t>.</a:t>
                  </a:r>
                  <a:endParaRPr lang="en-VN" sz="3200" dirty="0">
                    <a:latin typeface="Times New Roman" panose="02020603050405020304" pitchFamily="18" charset="0"/>
                    <a:cs typeface="Times New Roman" panose="02020603050405020304" pitchFamily="18" charset="0"/>
                  </a:endParaRPr>
                </a:p>
                <a:p>
                  <a:pPr lvl="0"/>
                  <a:r>
                    <a:rPr lang="en-US" sz="3200" dirty="0">
                      <a:latin typeface="Times New Roman" panose="02020603050405020304" pitchFamily="18" charset="0"/>
                      <a:cs typeface="Times New Roman" panose="02020603050405020304" pitchFamily="18" charset="0"/>
                    </a:rPr>
                    <a:t>TH2: </a:t>
                  </a:r>
                  <a:r>
                    <a:rPr lang="en-US" sz="3200" dirty="0" err="1">
                      <a:latin typeface="Times New Roman" panose="02020603050405020304" pitchFamily="18" charset="0"/>
                      <a:cs typeface="Times New Roman" panose="02020603050405020304" pitchFamily="18" charset="0"/>
                    </a:rPr>
                    <a:t>Không</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có</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dữ</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liệu</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trong</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tệp</a:t>
                  </a:r>
                  <a:endParaRPr lang="en-US" sz="3200" dirty="0">
                    <a:latin typeface="Times New Roman" panose="02020603050405020304" pitchFamily="18" charset="0"/>
                    <a:cs typeface="Times New Roman" panose="02020603050405020304" pitchFamily="18" charset="0"/>
                  </a:endParaRPr>
                </a:p>
                <a:p>
                  <a:pPr lvl="0"/>
                  <a14:m>
                    <m:oMath xmlns:m="http://schemas.openxmlformats.org/officeDocument/2006/math">
                      <m:r>
                        <a:rPr lang="en-US" sz="3200" i="1">
                          <a:latin typeface="Cambria Math" panose="02040503050406030204" pitchFamily="18" charset="0"/>
                          <a:ea typeface="Cambria Math" panose="02040503050406030204" pitchFamily="18" charset="0"/>
                        </a:rPr>
                        <m:t>→ </m:t>
                      </m:r>
                    </m:oMath>
                  </a14:m>
                  <a:r>
                    <a:rPr lang="en-US" sz="3200" dirty="0">
                      <a:latin typeface="Times New Roman" panose="02020603050405020304" pitchFamily="18" charset="0"/>
                      <a:cs typeface="Times New Roman" panose="02020603050405020304" pitchFamily="18" charset="0"/>
                    </a:rPr>
                    <a:t> In “ </a:t>
                  </a:r>
                  <a:r>
                    <a:rPr lang="en-US" sz="3200" dirty="0" err="1">
                      <a:latin typeface="Times New Roman" panose="02020603050405020304" pitchFamily="18" charset="0"/>
                      <a:cs typeface="Times New Roman" panose="02020603050405020304" pitchFamily="18" charset="0"/>
                    </a:rPr>
                    <a:t>Danh</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sách</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liên</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lạc</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trống</a:t>
                  </a:r>
                  <a:r>
                    <a:rPr lang="en-US" sz="3200" dirty="0">
                      <a:latin typeface="Times New Roman" panose="02020603050405020304" pitchFamily="18" charset="0"/>
                      <a:cs typeface="Times New Roman" panose="02020603050405020304" pitchFamily="18" charset="0"/>
                    </a:rPr>
                    <a:t>” .</a:t>
                  </a:r>
                  <a:endParaRPr lang="en-VN" sz="3200" dirty="0">
                    <a:latin typeface="Times New Roman" panose="02020603050405020304" pitchFamily="18" charset="0"/>
                    <a:cs typeface="Times New Roman" panose="02020603050405020304" pitchFamily="18" charset="0"/>
                  </a:endParaRPr>
                </a:p>
              </p:txBody>
            </p:sp>
          </mc:Choice>
          <mc:Fallback xmlns="">
            <p:sp>
              <p:nvSpPr>
                <p:cNvPr id="8" name="TextBox 8"/>
                <p:cNvSpPr txBox="1">
                  <a:spLocks noRot="1" noChangeAspect="1" noMove="1" noResize="1" noEditPoints="1" noAdjustHandles="1" noChangeArrowheads="1" noChangeShapeType="1" noTextEdit="1"/>
                </p:cNvSpPr>
                <p:nvPr/>
              </p:nvSpPr>
              <p:spPr>
                <a:xfrm>
                  <a:off x="423665" y="-877164"/>
                  <a:ext cx="11643229" cy="3282952"/>
                </a:xfrm>
                <a:prstGeom prst="rect">
                  <a:avLst/>
                </a:prstGeom>
                <a:blipFill>
                  <a:blip r:embed="rId2"/>
                  <a:stretch>
                    <a:fillRect l="-2758" t="-5128" b="-8718"/>
                  </a:stretch>
                </a:blipFill>
              </p:spPr>
              <p:txBody>
                <a:bodyPr/>
                <a:lstStyle/>
                <a:p>
                  <a:r>
                    <a:rPr lang="en-VN">
                      <a:noFill/>
                    </a:rPr>
                    <a:t> </a:t>
                  </a:r>
                </a:p>
              </p:txBody>
            </p:sp>
          </mc:Fallback>
        </mc:AlternateContent>
        <p:sp>
          <p:nvSpPr>
            <p:cNvPr id="9" name="TextBox 9"/>
            <p:cNvSpPr txBox="1"/>
            <p:nvPr/>
          </p:nvSpPr>
          <p:spPr>
            <a:xfrm>
              <a:off x="820388" y="-1880378"/>
              <a:ext cx="11643229" cy="743794"/>
            </a:xfrm>
            <a:prstGeom prst="rect">
              <a:avLst/>
            </a:prstGeom>
          </p:spPr>
          <p:txBody>
            <a:bodyPr lIns="0" tIns="0" rIns="0" bIns="0" rtlCol="0" anchor="t">
              <a:spAutoFit/>
            </a:bodyPr>
            <a:lstStyle/>
            <a:p>
              <a:pPr>
                <a:lnSpc>
                  <a:spcPts val="4200"/>
                </a:lnSpc>
              </a:pPr>
              <a:r>
                <a:rPr lang="en-US" sz="3600" i="1" dirty="0" err="1">
                  <a:latin typeface="Times New Roman" panose="02020603050405020304" pitchFamily="18" charset="0"/>
                  <a:cs typeface="Times New Roman" panose="02020603050405020304" pitchFamily="18" charset="0"/>
                </a:rPr>
                <a:t>Tiến</a:t>
              </a:r>
              <a:r>
                <a:rPr lang="en-US" sz="3600" i="1" dirty="0">
                  <a:latin typeface="Times New Roman" panose="02020603050405020304" pitchFamily="18" charset="0"/>
                  <a:cs typeface="Times New Roman" panose="02020603050405020304" pitchFamily="18" charset="0"/>
                </a:rPr>
                <a:t> </a:t>
              </a:r>
              <a:r>
                <a:rPr lang="en-US" sz="3600" i="1" dirty="0" err="1">
                  <a:latin typeface="Times New Roman" panose="02020603050405020304" pitchFamily="18" charset="0"/>
                  <a:cs typeface="Times New Roman" panose="02020603050405020304" pitchFamily="18" charset="0"/>
                </a:rPr>
                <a:t>hành</a:t>
              </a:r>
              <a:r>
                <a:rPr lang="en-US" sz="3600" i="1" dirty="0">
                  <a:latin typeface="Times New Roman" panose="02020603050405020304" pitchFamily="18" charset="0"/>
                  <a:cs typeface="Times New Roman" panose="02020603050405020304" pitchFamily="18" charset="0"/>
                </a:rPr>
                <a:t> </a:t>
              </a:r>
              <a:r>
                <a:rPr lang="en-US" sz="3600" i="1" dirty="0" err="1">
                  <a:latin typeface="Times New Roman" panose="02020603050405020304" pitchFamily="18" charset="0"/>
                  <a:cs typeface="Times New Roman" panose="02020603050405020304" pitchFamily="18" charset="0"/>
                </a:rPr>
                <a:t>đọc</a:t>
              </a:r>
              <a:r>
                <a:rPr lang="en-US" sz="3600" i="1" dirty="0">
                  <a:latin typeface="Times New Roman" panose="02020603050405020304" pitchFamily="18" charset="0"/>
                  <a:cs typeface="Times New Roman" panose="02020603050405020304" pitchFamily="18" charset="0"/>
                </a:rPr>
                <a:t> </a:t>
              </a:r>
              <a:r>
                <a:rPr lang="en-US" sz="3600" i="1" dirty="0" err="1">
                  <a:latin typeface="Times New Roman" panose="02020603050405020304" pitchFamily="18" charset="0"/>
                  <a:cs typeface="Times New Roman" panose="02020603050405020304" pitchFamily="18" charset="0"/>
                </a:rPr>
                <a:t>tệp</a:t>
              </a:r>
              <a:endParaRPr lang="en-US" sz="3600" i="1" dirty="0">
                <a:latin typeface="Times New Roman" panose="02020603050405020304" pitchFamily="18" charset="0"/>
                <a:cs typeface="Times New Roman" panose="02020603050405020304" pitchFamily="18" charset="0"/>
              </a:endParaRPr>
            </a:p>
          </p:txBody>
        </p:sp>
      </p:grpSp>
      <p:pic>
        <p:nvPicPr>
          <p:cNvPr id="10" name="Picture 9">
            <a:extLst>
              <a:ext uri="{FF2B5EF4-FFF2-40B4-BE49-F238E27FC236}">
                <a16:creationId xmlns:a16="http://schemas.microsoft.com/office/drawing/2014/main" id="{82FEB0C6-F400-5C43-A1E5-C0DBAA2D0E4E}"/>
              </a:ext>
            </a:extLst>
          </p:cNvPr>
          <p:cNvPicPr>
            <a:picLocks noChangeAspect="1"/>
          </p:cNvPicPr>
          <p:nvPr/>
        </p:nvPicPr>
        <p:blipFill>
          <a:blip r:embed="rId3"/>
          <a:stretch>
            <a:fillRect/>
          </a:stretch>
        </p:blipFill>
        <p:spPr>
          <a:xfrm>
            <a:off x="35442" y="394153"/>
            <a:ext cx="6803643" cy="9498694"/>
          </a:xfrm>
          <a:prstGeom prst="rect">
            <a:avLst/>
          </a:prstGeom>
          <a:ln>
            <a:noFill/>
          </a:ln>
          <a:effectLst>
            <a:outerShdw blurRad="292100" dist="139700" dir="2700000" algn="tl" rotWithShape="0">
              <a:srgbClr val="333333">
                <a:alpha val="65000"/>
              </a:srgbClr>
            </a:outerShdw>
          </a:effectLst>
        </p:spPr>
      </p:pic>
    </p:spTree>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3">
            <a:lumMod val="60000"/>
            <a:lumOff val="40000"/>
          </a:schemeClr>
        </a:solidFill>
        <a:effectLst/>
      </p:bgPr>
    </p:bg>
    <p:spTree>
      <p:nvGrpSpPr>
        <p:cNvPr id="1" name=""/>
        <p:cNvGrpSpPr/>
        <p:nvPr/>
      </p:nvGrpSpPr>
      <p:grpSpPr>
        <a:xfrm>
          <a:off x="0" y="0"/>
          <a:ext cx="0" cy="0"/>
          <a:chOff x="0" y="0"/>
          <a:chExt cx="0" cy="0"/>
        </a:xfrm>
      </p:grpSpPr>
      <p:grpSp>
        <p:nvGrpSpPr>
          <p:cNvPr id="2" name="Group 2"/>
          <p:cNvGrpSpPr/>
          <p:nvPr/>
        </p:nvGrpSpPr>
        <p:grpSpPr>
          <a:xfrm>
            <a:off x="8991600" y="1028700"/>
            <a:ext cx="8267700" cy="8058150"/>
            <a:chOff x="0" y="0"/>
            <a:chExt cx="2796728" cy="2725843"/>
          </a:xfrm>
        </p:grpSpPr>
        <p:sp>
          <p:nvSpPr>
            <p:cNvPr id="3" name="Freeform 3"/>
            <p:cNvSpPr/>
            <p:nvPr/>
          </p:nvSpPr>
          <p:spPr>
            <a:xfrm>
              <a:off x="0" y="0"/>
              <a:ext cx="2796728" cy="2725844"/>
            </a:xfrm>
            <a:custGeom>
              <a:avLst/>
              <a:gdLst/>
              <a:ahLst/>
              <a:cxnLst/>
              <a:rect l="l" t="t" r="r" b="b"/>
              <a:pathLst>
                <a:path w="2796728" h="2725844">
                  <a:moveTo>
                    <a:pt x="2672268" y="2725843"/>
                  </a:moveTo>
                  <a:lnTo>
                    <a:pt x="124460" y="2725843"/>
                  </a:lnTo>
                  <a:cubicBezTo>
                    <a:pt x="55880" y="2725843"/>
                    <a:pt x="0" y="2669963"/>
                    <a:pt x="0" y="2601383"/>
                  </a:cubicBezTo>
                  <a:lnTo>
                    <a:pt x="0" y="124460"/>
                  </a:lnTo>
                  <a:cubicBezTo>
                    <a:pt x="0" y="55880"/>
                    <a:pt x="55880" y="0"/>
                    <a:pt x="124460" y="0"/>
                  </a:cubicBezTo>
                  <a:lnTo>
                    <a:pt x="2672268" y="0"/>
                  </a:lnTo>
                  <a:cubicBezTo>
                    <a:pt x="2740848" y="0"/>
                    <a:pt x="2796728" y="55880"/>
                    <a:pt x="2796728" y="124460"/>
                  </a:cubicBezTo>
                  <a:lnTo>
                    <a:pt x="2796728" y="2601383"/>
                  </a:lnTo>
                  <a:cubicBezTo>
                    <a:pt x="2796728" y="2669963"/>
                    <a:pt x="2740848" y="2725844"/>
                    <a:pt x="2672268" y="2725844"/>
                  </a:cubicBezTo>
                  <a:close/>
                </a:path>
              </a:pathLst>
            </a:custGeom>
            <a:solidFill>
              <a:srgbClr val="FFFFFF"/>
            </a:solidFill>
          </p:spPr>
        </p:sp>
      </p:grpSp>
      <p:sp>
        <p:nvSpPr>
          <p:cNvPr id="4" name="TextBox 4"/>
          <p:cNvSpPr txBox="1"/>
          <p:nvPr/>
        </p:nvSpPr>
        <p:spPr>
          <a:xfrm>
            <a:off x="24285" y="3678936"/>
            <a:ext cx="8115300" cy="1094530"/>
          </a:xfrm>
          <a:prstGeom prst="rect">
            <a:avLst/>
          </a:prstGeom>
        </p:spPr>
        <p:txBody>
          <a:bodyPr wrap="square" lIns="0" tIns="0" rIns="0" bIns="0" rtlCol="0" anchor="t">
            <a:spAutoFit/>
          </a:bodyPr>
          <a:lstStyle/>
          <a:p>
            <a:pPr>
              <a:lnSpc>
                <a:spcPts val="8519"/>
              </a:lnSpc>
            </a:pPr>
            <a:r>
              <a:rPr lang="en-US" sz="7200" b="1" dirty="0" err="1">
                <a:solidFill>
                  <a:srgbClr val="FFFFFF"/>
                </a:solidFill>
                <a:latin typeface="Times New Roman" panose="02020603050405020304" pitchFamily="18" charset="0"/>
                <a:cs typeface="Times New Roman" panose="02020603050405020304" pitchFamily="18" charset="0"/>
              </a:rPr>
              <a:t>Thêm</a:t>
            </a:r>
            <a:r>
              <a:rPr lang="en-US" sz="7200" b="1" dirty="0">
                <a:solidFill>
                  <a:srgbClr val="FFFFFF"/>
                </a:solidFill>
                <a:latin typeface="Times New Roman" panose="02020603050405020304" pitchFamily="18" charset="0"/>
                <a:cs typeface="Times New Roman" panose="02020603050405020304" pitchFamily="18" charset="0"/>
              </a:rPr>
              <a:t> </a:t>
            </a:r>
            <a:r>
              <a:rPr lang="en-US" sz="7200" b="1" dirty="0" err="1">
                <a:solidFill>
                  <a:srgbClr val="FFFFFF"/>
                </a:solidFill>
                <a:latin typeface="Times New Roman" panose="02020603050405020304" pitchFamily="18" charset="0"/>
                <a:cs typeface="Times New Roman" panose="02020603050405020304" pitchFamily="18" charset="0"/>
              </a:rPr>
              <a:t>danh</a:t>
            </a:r>
            <a:r>
              <a:rPr lang="en-US" sz="7200" b="1" dirty="0">
                <a:solidFill>
                  <a:srgbClr val="FFFFFF"/>
                </a:solidFill>
                <a:latin typeface="Times New Roman" panose="02020603050405020304" pitchFamily="18" charset="0"/>
                <a:cs typeface="Times New Roman" panose="02020603050405020304" pitchFamily="18" charset="0"/>
              </a:rPr>
              <a:t> </a:t>
            </a:r>
            <a:r>
              <a:rPr lang="en-US" sz="7200" b="1" dirty="0" err="1">
                <a:solidFill>
                  <a:srgbClr val="FFFFFF"/>
                </a:solidFill>
                <a:latin typeface="Times New Roman" panose="02020603050405020304" pitchFamily="18" charset="0"/>
                <a:cs typeface="Times New Roman" panose="02020603050405020304" pitchFamily="18" charset="0"/>
              </a:rPr>
              <a:t>bạ</a:t>
            </a:r>
            <a:endParaRPr lang="en-US" sz="7200" b="1" dirty="0">
              <a:solidFill>
                <a:srgbClr val="FFFFFF"/>
              </a:solidFill>
              <a:latin typeface="Times New Roman" panose="02020603050405020304" pitchFamily="18" charset="0"/>
              <a:cs typeface="Times New Roman" panose="02020603050405020304" pitchFamily="18" charset="0"/>
            </a:endParaRPr>
          </a:p>
        </p:txBody>
      </p:sp>
      <p:grpSp>
        <p:nvGrpSpPr>
          <p:cNvPr id="5" name="Group 5"/>
          <p:cNvGrpSpPr/>
          <p:nvPr/>
        </p:nvGrpSpPr>
        <p:grpSpPr>
          <a:xfrm>
            <a:off x="10991850" y="1252422"/>
            <a:ext cx="5417632" cy="6203445"/>
            <a:chOff x="0" y="-1327552"/>
            <a:chExt cx="7223509" cy="8271258"/>
          </a:xfrm>
        </p:grpSpPr>
        <p:sp>
          <p:nvSpPr>
            <p:cNvPr id="6" name="TextBox 6"/>
            <p:cNvSpPr txBox="1"/>
            <p:nvPr/>
          </p:nvSpPr>
          <p:spPr>
            <a:xfrm>
              <a:off x="67952" y="-1327552"/>
              <a:ext cx="7155557" cy="5001198"/>
            </a:xfrm>
            <a:prstGeom prst="rect">
              <a:avLst/>
            </a:prstGeom>
          </p:spPr>
          <p:txBody>
            <a:bodyPr lIns="0" tIns="0" rIns="0" bIns="0" rtlCol="0" anchor="t">
              <a:spAutoFit/>
            </a:bodyPr>
            <a:lstStyle/>
            <a:p>
              <a:pPr>
                <a:lnSpc>
                  <a:spcPts val="4199"/>
                </a:lnSpc>
              </a:pPr>
              <a:r>
                <a:rPr lang="vi-VN" sz="3600" i="1" dirty="0">
                  <a:latin typeface="+mj-lt"/>
                </a:rPr>
                <a:t>Chức năng cho phép người dùng nhập tên và số liên lạc. Sau đó, thực hiện đọc tệp Contact.txt để kiểm tra xem liên lạc có trong danh bạ hay chưa.</a:t>
              </a:r>
            </a:p>
            <a:p>
              <a:pPr>
                <a:lnSpc>
                  <a:spcPts val="4199"/>
                </a:lnSpc>
              </a:pPr>
              <a:endParaRPr lang="en-US" sz="2999" dirty="0">
                <a:solidFill>
                  <a:srgbClr val="67DB7D"/>
                </a:solidFill>
                <a:latin typeface="HK Grotesk Medium Bold"/>
              </a:endParaRPr>
            </a:p>
          </p:txBody>
        </p:sp>
        <p:sp>
          <p:nvSpPr>
            <p:cNvPr id="7" name="TextBox 7"/>
            <p:cNvSpPr txBox="1"/>
            <p:nvPr/>
          </p:nvSpPr>
          <p:spPr>
            <a:xfrm>
              <a:off x="0" y="3367172"/>
              <a:ext cx="7155557" cy="3576534"/>
            </a:xfrm>
            <a:prstGeom prst="rect">
              <a:avLst/>
            </a:prstGeom>
          </p:spPr>
          <p:txBody>
            <a:bodyPr lIns="0" tIns="0" rIns="0" bIns="0" rtlCol="0" anchor="t">
              <a:spAutoFit/>
            </a:bodyPr>
            <a:lstStyle/>
            <a:p>
              <a:pPr>
                <a:lnSpc>
                  <a:spcPts val="3500"/>
                </a:lnSpc>
              </a:pPr>
              <a:r>
                <a:rPr lang="vi-VN" sz="3200" dirty="0">
                  <a:latin typeface="+mj-lt"/>
                </a:rPr>
                <a:t>- Nếu chưa có, thực hiện thêm liên lạc và ghi lại vào tệp. </a:t>
              </a:r>
            </a:p>
            <a:p>
              <a:pPr>
                <a:lnSpc>
                  <a:spcPts val="3500"/>
                </a:lnSpc>
              </a:pPr>
              <a:r>
                <a:rPr lang="vi-VN" sz="3200" dirty="0">
                  <a:latin typeface="+mj-lt"/>
                </a:rPr>
                <a:t>- Nếu đã có, thực hiện in ra thông báo cho người dùng rằng liên lạc đó đã có trong danh sách danh bạ của họ.</a:t>
              </a:r>
              <a:endParaRPr lang="en-US" sz="3200" dirty="0">
                <a:solidFill>
                  <a:srgbClr val="121212"/>
                </a:solidFill>
                <a:latin typeface="+mj-lt"/>
              </a:endParaRPr>
            </a:p>
          </p:txBody>
        </p:sp>
      </p:grpSp>
      <p:grpSp>
        <p:nvGrpSpPr>
          <p:cNvPr id="8" name="Group 8"/>
          <p:cNvGrpSpPr>
            <a:grpSpLocks noChangeAspect="1"/>
          </p:cNvGrpSpPr>
          <p:nvPr/>
        </p:nvGrpSpPr>
        <p:grpSpPr>
          <a:xfrm>
            <a:off x="5791200" y="1028700"/>
            <a:ext cx="4975143" cy="8610600"/>
            <a:chOff x="0" y="0"/>
            <a:chExt cx="5001260" cy="10163810"/>
          </a:xfrm>
        </p:grpSpPr>
        <p:sp>
          <p:nvSpPr>
            <p:cNvPr id="9" name="Freeform 9"/>
            <p:cNvSpPr/>
            <p:nvPr/>
          </p:nvSpPr>
          <p:spPr>
            <a:xfrm>
              <a:off x="0" y="0"/>
              <a:ext cx="5000993" cy="10163632"/>
            </a:xfrm>
            <a:custGeom>
              <a:avLst/>
              <a:gdLst/>
              <a:ahLst/>
              <a:cxnLst/>
              <a:rect l="l" t="t" r="r" b="b"/>
              <a:pathLst>
                <a:path w="5000993" h="10163632">
                  <a:moveTo>
                    <a:pt x="0" y="0"/>
                  </a:moveTo>
                  <a:lnTo>
                    <a:pt x="5000993" y="0"/>
                  </a:lnTo>
                  <a:lnTo>
                    <a:pt x="5000993" y="10163632"/>
                  </a:lnTo>
                  <a:lnTo>
                    <a:pt x="0" y="10163632"/>
                  </a:lnTo>
                  <a:close/>
                </a:path>
              </a:pathLst>
            </a:custGeom>
            <a:blipFill>
              <a:blip r:embed="rId2"/>
              <a:stretch>
                <a:fillRect l="-45" r="-45"/>
              </a:stretch>
            </a:blipFill>
          </p:spPr>
        </p:sp>
        <p:sp>
          <p:nvSpPr>
            <p:cNvPr id="10" name="Freeform 10"/>
            <p:cNvSpPr/>
            <p:nvPr/>
          </p:nvSpPr>
          <p:spPr>
            <a:xfrm>
              <a:off x="338760" y="288798"/>
              <a:ext cx="4330776" cy="9398000"/>
            </a:xfrm>
            <a:custGeom>
              <a:avLst/>
              <a:gdLst/>
              <a:ahLst/>
              <a:cxnLst/>
              <a:rect l="l" t="t" r="r" b="b"/>
              <a:pathLst>
                <a:path w="4330776" h="9398000">
                  <a:moveTo>
                    <a:pt x="3894366" y="9398000"/>
                  </a:moveTo>
                  <a:lnTo>
                    <a:pt x="436410" y="9398000"/>
                  </a:lnTo>
                  <a:cubicBezTo>
                    <a:pt x="195389" y="9398000"/>
                    <a:pt x="0" y="9202610"/>
                    <a:pt x="0" y="8961590"/>
                  </a:cubicBezTo>
                  <a:lnTo>
                    <a:pt x="0" y="436410"/>
                  </a:lnTo>
                  <a:cubicBezTo>
                    <a:pt x="0" y="195390"/>
                    <a:pt x="195389" y="0"/>
                    <a:pt x="436410" y="0"/>
                  </a:cubicBezTo>
                  <a:lnTo>
                    <a:pt x="861580" y="0"/>
                  </a:lnTo>
                  <a:cubicBezTo>
                    <a:pt x="902373" y="0"/>
                    <a:pt x="935444" y="33071"/>
                    <a:pt x="935444" y="73863"/>
                  </a:cubicBezTo>
                  <a:lnTo>
                    <a:pt x="935444" y="73863"/>
                  </a:lnTo>
                  <a:cubicBezTo>
                    <a:pt x="935444" y="225019"/>
                    <a:pt x="1057745" y="347688"/>
                    <a:pt x="1208913" y="348120"/>
                  </a:cubicBezTo>
                  <a:lnTo>
                    <a:pt x="3105874" y="353619"/>
                  </a:lnTo>
                  <a:cubicBezTo>
                    <a:pt x="3257651" y="354063"/>
                    <a:pt x="3380930" y="231140"/>
                    <a:pt x="3380930" y="79362"/>
                  </a:cubicBezTo>
                  <a:lnTo>
                    <a:pt x="3380930" y="73863"/>
                  </a:lnTo>
                  <a:cubicBezTo>
                    <a:pt x="3380930" y="33071"/>
                    <a:pt x="3414001" y="0"/>
                    <a:pt x="3454794" y="0"/>
                  </a:cubicBezTo>
                  <a:lnTo>
                    <a:pt x="3894366" y="0"/>
                  </a:lnTo>
                  <a:cubicBezTo>
                    <a:pt x="4135387" y="0"/>
                    <a:pt x="4330776" y="195390"/>
                    <a:pt x="4330776" y="436410"/>
                  </a:cubicBezTo>
                  <a:lnTo>
                    <a:pt x="4330776" y="8961603"/>
                  </a:lnTo>
                  <a:cubicBezTo>
                    <a:pt x="4330776" y="9202610"/>
                    <a:pt x="4135387" y="9398000"/>
                    <a:pt x="3894366" y="9398000"/>
                  </a:cubicBezTo>
                  <a:close/>
                </a:path>
              </a:pathLst>
            </a:custGeom>
            <a:blipFill>
              <a:blip r:embed="rId3"/>
              <a:stretch>
                <a:fillRect l="-22334" r="-22334"/>
              </a:stretch>
            </a:blipFill>
          </p:spPr>
        </p:sp>
      </p:grpSp>
      <p:pic>
        <p:nvPicPr>
          <p:cNvPr id="11" name="Picture 10">
            <a:extLst>
              <a:ext uri="{FF2B5EF4-FFF2-40B4-BE49-F238E27FC236}">
                <a16:creationId xmlns:a16="http://schemas.microsoft.com/office/drawing/2014/main" id="{CA1B5A9D-E929-FC47-82C0-26FECB7E58DB}"/>
              </a:ext>
            </a:extLst>
          </p:cNvPr>
          <p:cNvPicPr>
            <a:picLocks noChangeAspect="1"/>
          </p:cNvPicPr>
          <p:nvPr/>
        </p:nvPicPr>
        <p:blipFill>
          <a:blip r:embed="rId4"/>
          <a:stretch>
            <a:fillRect/>
          </a:stretch>
        </p:blipFill>
        <p:spPr>
          <a:xfrm>
            <a:off x="6077227" y="1200147"/>
            <a:ext cx="4359123" cy="8058153"/>
          </a:xfrm>
          <a:prstGeom prst="rect">
            <a:avLst/>
          </a:prstGeom>
          <a:ln>
            <a:noFill/>
          </a:ln>
          <a:effectLst>
            <a:outerShdw blurRad="292100" dist="139700" dir="2700000" algn="tl" rotWithShape="0">
              <a:srgbClr val="333333">
                <a:alpha val="65000"/>
              </a:srgbClr>
            </a:outerShdw>
          </a:effectLst>
        </p:spPr>
      </p:pic>
    </p:spTree>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3">
            <a:lumMod val="60000"/>
            <a:lumOff val="40000"/>
          </a:schemeClr>
        </a:solidFill>
        <a:effectLst/>
      </p:bgPr>
    </p:bg>
    <p:spTree>
      <p:nvGrpSpPr>
        <p:cNvPr id="1" name=""/>
        <p:cNvGrpSpPr/>
        <p:nvPr/>
      </p:nvGrpSpPr>
      <p:grpSpPr>
        <a:xfrm>
          <a:off x="0" y="0"/>
          <a:ext cx="0" cy="0"/>
          <a:chOff x="0" y="0"/>
          <a:chExt cx="0" cy="0"/>
        </a:xfrm>
      </p:grpSpPr>
      <p:sp>
        <p:nvSpPr>
          <p:cNvPr id="3" name="TextBox 3"/>
          <p:cNvSpPr txBox="1"/>
          <p:nvPr/>
        </p:nvSpPr>
        <p:spPr>
          <a:xfrm>
            <a:off x="8610600" y="647700"/>
            <a:ext cx="10925929" cy="1054391"/>
          </a:xfrm>
          <a:prstGeom prst="rect">
            <a:avLst/>
          </a:prstGeom>
        </p:spPr>
        <p:txBody>
          <a:bodyPr lIns="0" tIns="0" rIns="0" bIns="0" rtlCol="0" anchor="t">
            <a:spAutoFit/>
          </a:bodyPr>
          <a:lstStyle/>
          <a:p>
            <a:pPr>
              <a:lnSpc>
                <a:spcPts val="8902"/>
              </a:lnSpc>
            </a:pPr>
            <a:r>
              <a:rPr lang="en-US" sz="6600" b="1" dirty="0" err="1">
                <a:solidFill>
                  <a:srgbClr val="FFFFFF"/>
                </a:solidFill>
                <a:latin typeface="Times New Roman" panose="02020603050405020304" pitchFamily="18" charset="0"/>
                <a:cs typeface="Times New Roman" panose="02020603050405020304" pitchFamily="18" charset="0"/>
              </a:rPr>
              <a:t>Kiểm</a:t>
            </a:r>
            <a:r>
              <a:rPr lang="en-US" sz="6600" b="1" dirty="0">
                <a:solidFill>
                  <a:srgbClr val="FFFFFF"/>
                </a:solidFill>
                <a:latin typeface="Times New Roman" panose="02020603050405020304" pitchFamily="18" charset="0"/>
                <a:cs typeface="Times New Roman" panose="02020603050405020304" pitchFamily="18" charset="0"/>
              </a:rPr>
              <a:t> </a:t>
            </a:r>
            <a:r>
              <a:rPr lang="en-US" sz="6600" b="1" dirty="0" err="1">
                <a:solidFill>
                  <a:srgbClr val="FFFFFF"/>
                </a:solidFill>
                <a:latin typeface="Times New Roman" panose="02020603050405020304" pitchFamily="18" charset="0"/>
                <a:cs typeface="Times New Roman" panose="02020603050405020304" pitchFamily="18" charset="0"/>
              </a:rPr>
              <a:t>tra</a:t>
            </a:r>
            <a:r>
              <a:rPr lang="en-US" sz="6600" b="1" dirty="0">
                <a:solidFill>
                  <a:srgbClr val="FFFFFF"/>
                </a:solidFill>
                <a:latin typeface="Times New Roman" panose="02020603050405020304" pitchFamily="18" charset="0"/>
                <a:cs typeface="Times New Roman" panose="02020603050405020304" pitchFamily="18" charset="0"/>
              </a:rPr>
              <a:t> </a:t>
            </a:r>
            <a:r>
              <a:rPr lang="en-US" sz="6600" b="1" dirty="0" err="1">
                <a:solidFill>
                  <a:srgbClr val="FFFFFF"/>
                </a:solidFill>
                <a:latin typeface="Times New Roman" panose="02020603050405020304" pitchFamily="18" charset="0"/>
                <a:cs typeface="Times New Roman" panose="02020603050405020304" pitchFamily="18" charset="0"/>
              </a:rPr>
              <a:t>liên</a:t>
            </a:r>
            <a:r>
              <a:rPr lang="en-US" sz="6600" b="1" dirty="0">
                <a:solidFill>
                  <a:srgbClr val="FFFFFF"/>
                </a:solidFill>
                <a:latin typeface="Times New Roman" panose="02020603050405020304" pitchFamily="18" charset="0"/>
                <a:cs typeface="Times New Roman" panose="02020603050405020304" pitchFamily="18" charset="0"/>
              </a:rPr>
              <a:t> </a:t>
            </a:r>
            <a:r>
              <a:rPr lang="en-US" sz="6600" b="1" dirty="0" err="1">
                <a:solidFill>
                  <a:srgbClr val="FFFFFF"/>
                </a:solidFill>
                <a:latin typeface="Times New Roman" panose="02020603050405020304" pitchFamily="18" charset="0"/>
                <a:cs typeface="Times New Roman" panose="02020603050405020304" pitchFamily="18" charset="0"/>
              </a:rPr>
              <a:t>lạc</a:t>
            </a:r>
            <a:endParaRPr lang="en-US" sz="6600" b="1" dirty="0">
              <a:solidFill>
                <a:srgbClr val="FFFFFF"/>
              </a:solidFill>
              <a:latin typeface="Times New Roman" panose="02020603050405020304" pitchFamily="18" charset="0"/>
              <a:cs typeface="Times New Roman" panose="02020603050405020304" pitchFamily="18" charset="0"/>
            </a:endParaRPr>
          </a:p>
        </p:txBody>
      </p:sp>
      <p:grpSp>
        <p:nvGrpSpPr>
          <p:cNvPr id="7" name="Group 7"/>
          <p:cNvGrpSpPr>
            <a:grpSpLocks noChangeAspect="1"/>
          </p:cNvGrpSpPr>
          <p:nvPr/>
        </p:nvGrpSpPr>
        <p:grpSpPr>
          <a:xfrm>
            <a:off x="-829429" y="0"/>
            <a:ext cx="6858000" cy="10287000"/>
            <a:chOff x="0" y="0"/>
            <a:chExt cx="6350000" cy="9525000"/>
          </a:xfrm>
        </p:grpSpPr>
        <p:sp>
          <p:nvSpPr>
            <p:cNvPr id="8" name="Freeform 8"/>
            <p:cNvSpPr/>
            <p:nvPr/>
          </p:nvSpPr>
          <p:spPr>
            <a:xfrm>
              <a:off x="0" y="0"/>
              <a:ext cx="6350000" cy="9525000"/>
            </a:xfrm>
            <a:custGeom>
              <a:avLst/>
              <a:gdLst/>
              <a:ahLst/>
              <a:cxnLst/>
              <a:rect l="l" t="t" r="r" b="b"/>
              <a:pathLst>
                <a:path w="6350000" h="9525000">
                  <a:moveTo>
                    <a:pt x="0" y="9042400"/>
                  </a:moveTo>
                  <a:lnTo>
                    <a:pt x="0" y="482600"/>
                  </a:lnTo>
                  <a:cubicBezTo>
                    <a:pt x="0" y="215900"/>
                    <a:pt x="215900" y="0"/>
                    <a:pt x="482600" y="0"/>
                  </a:cubicBezTo>
                  <a:lnTo>
                    <a:pt x="5867400" y="0"/>
                  </a:lnTo>
                  <a:cubicBezTo>
                    <a:pt x="6134100" y="0"/>
                    <a:pt x="6350000" y="217170"/>
                    <a:pt x="6350000" y="482600"/>
                  </a:cubicBezTo>
                  <a:lnTo>
                    <a:pt x="6350000" y="9042400"/>
                  </a:lnTo>
                  <a:cubicBezTo>
                    <a:pt x="6350000" y="9309100"/>
                    <a:pt x="6134100" y="9525000"/>
                    <a:pt x="5867400" y="9525000"/>
                  </a:cubicBezTo>
                  <a:lnTo>
                    <a:pt x="482600" y="9525000"/>
                  </a:lnTo>
                  <a:cubicBezTo>
                    <a:pt x="217170" y="9525000"/>
                    <a:pt x="0" y="9309100"/>
                    <a:pt x="0" y="9042400"/>
                  </a:cubicBezTo>
                  <a:close/>
                </a:path>
              </a:pathLst>
            </a:custGeom>
            <a:blipFill>
              <a:blip r:embed="rId2"/>
              <a:stretch>
                <a:fillRect l="-82777" r="-42222"/>
              </a:stretch>
            </a:blipFill>
          </p:spPr>
        </p:sp>
      </p:grpSp>
      <p:pic>
        <p:nvPicPr>
          <p:cNvPr id="9" name="Picture 8">
            <a:extLst>
              <a:ext uri="{FF2B5EF4-FFF2-40B4-BE49-F238E27FC236}">
                <a16:creationId xmlns:a16="http://schemas.microsoft.com/office/drawing/2014/main" id="{3B01324F-1677-7342-904B-485FD08FFE05}"/>
              </a:ext>
            </a:extLst>
          </p:cNvPr>
          <p:cNvPicPr>
            <a:picLocks noChangeAspect="1"/>
          </p:cNvPicPr>
          <p:nvPr/>
        </p:nvPicPr>
        <p:blipFill>
          <a:blip r:embed="rId3"/>
          <a:stretch>
            <a:fillRect/>
          </a:stretch>
        </p:blipFill>
        <p:spPr>
          <a:xfrm>
            <a:off x="-257929" y="0"/>
            <a:ext cx="5715000" cy="10234379"/>
          </a:xfrm>
          <a:prstGeom prst="rect">
            <a:avLst/>
          </a:prstGeom>
          <a:ln>
            <a:noFill/>
          </a:ln>
          <a:effectLst>
            <a:outerShdw blurRad="292100" dist="139700" dir="2700000" algn="tl" rotWithShape="0">
              <a:srgbClr val="333333">
                <a:alpha val="65000"/>
              </a:srgbClr>
            </a:outerShdw>
          </a:effectLst>
        </p:spPr>
      </p:pic>
      <p:sp>
        <p:nvSpPr>
          <p:cNvPr id="10" name="TextBox 9">
            <a:extLst>
              <a:ext uri="{FF2B5EF4-FFF2-40B4-BE49-F238E27FC236}">
                <a16:creationId xmlns:a16="http://schemas.microsoft.com/office/drawing/2014/main" id="{599617FC-4337-5849-B469-E62E3089D50C}"/>
              </a:ext>
            </a:extLst>
          </p:cNvPr>
          <p:cNvSpPr txBox="1"/>
          <p:nvPr/>
        </p:nvSpPr>
        <p:spPr>
          <a:xfrm>
            <a:off x="7581900" y="2557151"/>
            <a:ext cx="8077200" cy="1754326"/>
          </a:xfrm>
          <a:prstGeom prst="rect">
            <a:avLst/>
          </a:prstGeom>
          <a:noFill/>
        </p:spPr>
        <p:txBody>
          <a:bodyPr wrap="square" rtlCol="0">
            <a:spAutoFit/>
          </a:bodyPr>
          <a:lstStyle/>
          <a:p>
            <a:r>
              <a:rPr lang="vi-VN" sz="3600" i="1" dirty="0">
                <a:latin typeface="+mj-lt"/>
              </a:rPr>
              <a:t>Sau khi đọc xong tệp, thực hiện kiểm tra xem liên lạc đã có trong danh bạ hay chưa. </a:t>
            </a:r>
            <a:endParaRPr lang="en-VN" sz="3600" i="1" dirty="0">
              <a:latin typeface="+mj-lt"/>
            </a:endParaRPr>
          </a:p>
        </p:txBody>
      </p:sp>
      <p:sp>
        <p:nvSpPr>
          <p:cNvPr id="11" name="TextBox 10">
            <a:extLst>
              <a:ext uri="{FF2B5EF4-FFF2-40B4-BE49-F238E27FC236}">
                <a16:creationId xmlns:a16="http://schemas.microsoft.com/office/drawing/2014/main" id="{6DDADFD1-46BF-E34D-8A82-9A61EE024D6B}"/>
              </a:ext>
            </a:extLst>
          </p:cNvPr>
          <p:cNvSpPr txBox="1"/>
          <p:nvPr/>
        </p:nvSpPr>
        <p:spPr>
          <a:xfrm>
            <a:off x="7587216" y="4610100"/>
            <a:ext cx="7848600" cy="1569660"/>
          </a:xfrm>
          <a:prstGeom prst="rect">
            <a:avLst/>
          </a:prstGeom>
          <a:noFill/>
        </p:spPr>
        <p:txBody>
          <a:bodyPr wrap="square" rtlCol="0">
            <a:spAutoFit/>
          </a:bodyPr>
          <a:lstStyle/>
          <a:p>
            <a:r>
              <a:rPr lang="vi-VN" sz="3200" dirty="0">
                <a:latin typeface="Times New Roman" panose="02020603050405020304" pitchFamily="18" charset="0"/>
                <a:cs typeface="Times New Roman" panose="02020603050405020304" pitchFamily="18" charset="0"/>
              </a:rPr>
              <a:t>- Nếu có, chúng ta thực hiện in ra liên lạc này.</a:t>
            </a:r>
          </a:p>
          <a:p>
            <a:r>
              <a:rPr lang="vi-VN" sz="3200" dirty="0">
                <a:latin typeface="Times New Roman" panose="02020603050405020304" pitchFamily="18" charset="0"/>
                <a:cs typeface="Times New Roman" panose="02020603050405020304" pitchFamily="18" charset="0"/>
              </a:rPr>
              <a:t>- Nếu chưa có, chúng ta thực hiện in ra thông báo là liên lạc này không tồn tại.</a:t>
            </a:r>
            <a:endParaRPr lang="en-VN" sz="3200"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checkerboard(across)">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blinds(horizontal)">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8700" y="133350"/>
            <a:ext cx="6742503" cy="10020300"/>
            <a:chOff x="0" y="0"/>
            <a:chExt cx="2280797" cy="2783840"/>
          </a:xfrm>
          <a:solidFill>
            <a:schemeClr val="accent3">
              <a:lumMod val="40000"/>
              <a:lumOff val="60000"/>
            </a:schemeClr>
          </a:solidFill>
        </p:grpSpPr>
        <p:sp>
          <p:nvSpPr>
            <p:cNvPr id="3" name="Freeform 3"/>
            <p:cNvSpPr/>
            <p:nvPr/>
          </p:nvSpPr>
          <p:spPr>
            <a:xfrm>
              <a:off x="0" y="0"/>
              <a:ext cx="2280797" cy="2783840"/>
            </a:xfrm>
            <a:custGeom>
              <a:avLst/>
              <a:gdLst/>
              <a:ahLst/>
              <a:cxnLst/>
              <a:rect l="l" t="t" r="r" b="b"/>
              <a:pathLst>
                <a:path w="2280797" h="2783840">
                  <a:moveTo>
                    <a:pt x="2156337" y="2783840"/>
                  </a:moveTo>
                  <a:lnTo>
                    <a:pt x="124460" y="2783840"/>
                  </a:lnTo>
                  <a:cubicBezTo>
                    <a:pt x="55880" y="2783840"/>
                    <a:pt x="0" y="2727960"/>
                    <a:pt x="0" y="2659380"/>
                  </a:cubicBezTo>
                  <a:lnTo>
                    <a:pt x="0" y="124460"/>
                  </a:lnTo>
                  <a:cubicBezTo>
                    <a:pt x="0" y="55880"/>
                    <a:pt x="55880" y="0"/>
                    <a:pt x="124460" y="0"/>
                  </a:cubicBezTo>
                  <a:lnTo>
                    <a:pt x="2156337" y="0"/>
                  </a:lnTo>
                  <a:cubicBezTo>
                    <a:pt x="2224917" y="0"/>
                    <a:pt x="2280797" y="55880"/>
                    <a:pt x="2280797" y="124460"/>
                  </a:cubicBezTo>
                  <a:lnTo>
                    <a:pt x="2280797" y="2659380"/>
                  </a:lnTo>
                  <a:cubicBezTo>
                    <a:pt x="2280797" y="2727960"/>
                    <a:pt x="2224917" y="2783840"/>
                    <a:pt x="2156337" y="2783840"/>
                  </a:cubicBezTo>
                  <a:close/>
                </a:path>
              </a:pathLst>
            </a:custGeom>
            <a:grpFill/>
          </p:spPr>
        </p:sp>
      </p:grpSp>
      <p:pic>
        <p:nvPicPr>
          <p:cNvPr id="18" name="Picture 17">
            <a:extLst>
              <a:ext uri="{FF2B5EF4-FFF2-40B4-BE49-F238E27FC236}">
                <a16:creationId xmlns:a16="http://schemas.microsoft.com/office/drawing/2014/main" id="{B18E4CB0-0DEA-0F42-A54A-D069B40D99E0}"/>
              </a:ext>
            </a:extLst>
          </p:cNvPr>
          <p:cNvPicPr>
            <a:picLocks noChangeAspect="1"/>
          </p:cNvPicPr>
          <p:nvPr/>
        </p:nvPicPr>
        <p:blipFill>
          <a:blip r:embed="rId2"/>
          <a:stretch>
            <a:fillRect/>
          </a:stretch>
        </p:blipFill>
        <p:spPr>
          <a:xfrm>
            <a:off x="742950" y="102072"/>
            <a:ext cx="6390694" cy="9525000"/>
          </a:xfrm>
          <a:prstGeom prst="rect">
            <a:avLst/>
          </a:prstGeom>
          <a:ln>
            <a:noFill/>
          </a:ln>
          <a:effectLst>
            <a:outerShdw blurRad="292100" dist="139700" dir="2700000" algn="tl" rotWithShape="0">
              <a:srgbClr val="333333">
                <a:alpha val="65000"/>
              </a:srgbClr>
            </a:outerShdw>
          </a:effectLst>
        </p:spPr>
      </p:pic>
      <p:sp>
        <p:nvSpPr>
          <p:cNvPr id="19" name="TextBox 18">
            <a:extLst>
              <a:ext uri="{FF2B5EF4-FFF2-40B4-BE49-F238E27FC236}">
                <a16:creationId xmlns:a16="http://schemas.microsoft.com/office/drawing/2014/main" id="{B9C41511-B2CE-234B-AFE5-8C57D0F3E9DA}"/>
              </a:ext>
            </a:extLst>
          </p:cNvPr>
          <p:cNvSpPr txBox="1"/>
          <p:nvPr/>
        </p:nvSpPr>
        <p:spPr>
          <a:xfrm>
            <a:off x="9982200" y="342900"/>
            <a:ext cx="5791200" cy="1200329"/>
          </a:xfrm>
          <a:prstGeom prst="rect">
            <a:avLst/>
          </a:prstGeom>
          <a:noFill/>
        </p:spPr>
        <p:txBody>
          <a:bodyPr wrap="square" rtlCol="0">
            <a:spAutoFit/>
          </a:bodyPr>
          <a:lstStyle/>
          <a:p>
            <a:r>
              <a:rPr lang="en-VN" sz="7200" b="1" dirty="0">
                <a:solidFill>
                  <a:schemeClr val="accent3">
                    <a:lumMod val="75000"/>
                  </a:schemeClr>
                </a:solidFill>
                <a:latin typeface="Times New Roman" panose="02020603050405020304" pitchFamily="18" charset="0"/>
                <a:cs typeface="Times New Roman" panose="02020603050405020304" pitchFamily="18" charset="0"/>
              </a:rPr>
              <a:t>Xoá liên lạc</a:t>
            </a:r>
          </a:p>
        </p:txBody>
      </p:sp>
      <p:sp>
        <p:nvSpPr>
          <p:cNvPr id="7" name="TextBox 6">
            <a:extLst>
              <a:ext uri="{FF2B5EF4-FFF2-40B4-BE49-F238E27FC236}">
                <a16:creationId xmlns:a16="http://schemas.microsoft.com/office/drawing/2014/main" id="{334073E9-58C6-0247-8E37-C8FA6CB12631}"/>
              </a:ext>
            </a:extLst>
          </p:cNvPr>
          <p:cNvSpPr txBox="1"/>
          <p:nvPr/>
        </p:nvSpPr>
        <p:spPr>
          <a:xfrm>
            <a:off x="8115300" y="2247900"/>
            <a:ext cx="9144000" cy="4708981"/>
          </a:xfrm>
          <a:prstGeom prst="rect">
            <a:avLst/>
          </a:prstGeom>
          <a:noFill/>
        </p:spPr>
        <p:txBody>
          <a:bodyPr wrap="square">
            <a:spAutoFit/>
          </a:bodyPr>
          <a:lstStyle/>
          <a:p>
            <a:r>
              <a:rPr lang="vi-VN" sz="3600" b="0" i="1" u="none" strike="noStrike" dirty="0">
                <a:effectLst/>
                <a:latin typeface="+mj-lt"/>
              </a:rPr>
              <a:t> Sau khi đọc xong tệp, chúng ta thực hiện kiểm tra xem liên lạc đã có trong danh bạ hay chưa.</a:t>
            </a:r>
            <a:br>
              <a:rPr lang="vi-VN" sz="3600" b="0" i="1" u="none" strike="noStrike" dirty="0">
                <a:effectLst/>
                <a:latin typeface="+mj-lt"/>
              </a:rPr>
            </a:br>
            <a:endParaRPr lang="vi-VN" sz="3600" b="0" i="1" u="none" strike="noStrike" dirty="0">
              <a:effectLst/>
              <a:latin typeface="+mj-lt"/>
            </a:endParaRPr>
          </a:p>
          <a:p>
            <a:pPr marL="457200" indent="-457200">
              <a:buFontTx/>
              <a:buChar char="-"/>
            </a:pPr>
            <a:r>
              <a:rPr lang="vi-VN" sz="3200" b="0" i="0" u="none" strike="noStrike" dirty="0">
                <a:effectLst/>
                <a:latin typeface="+mj-lt"/>
              </a:rPr>
              <a:t>Nếu có, chúng ta thực hiện in ra thông báo cho người dùng rằng họ có muốn chắc chắn xóa liên lạc này hay không, nếu có, chúng ta sẽ xóa liên lạc này khỏi danh bạ và ghi lại vào tệp Contact.txt.</a:t>
            </a:r>
          </a:p>
          <a:p>
            <a:r>
              <a:rPr lang="vi-VN" sz="3200" b="0" i="0" u="none" strike="noStrike" dirty="0">
                <a:effectLst/>
                <a:latin typeface="+mj-lt"/>
              </a:rPr>
              <a:t>-  Nếu chưa có, chúng ta thực hiện in ra thông báo là liên lạc này không tồn tại.</a:t>
            </a:r>
            <a:endParaRPr lang="en-VN" sz="3200" dirty="0">
              <a:latin typeface="+mj-lt"/>
            </a:endParaRPr>
          </a:p>
        </p:txBody>
      </p:sp>
    </p:spTree>
    <p:extLst>
      <p:ext uri="{BB962C8B-B14F-4D97-AF65-F5344CB8AC3E}">
        <p14:creationId xmlns:p14="http://schemas.microsoft.com/office/powerpoint/2010/main" val="706653659"/>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278</TotalTime>
  <Words>515</Words>
  <Application>Microsoft Macintosh PowerPoint</Application>
  <PresentationFormat>Custom</PresentationFormat>
  <Paragraphs>48</Paragraphs>
  <Slides>14</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14</vt:i4>
      </vt:variant>
    </vt:vector>
  </HeadingPairs>
  <TitlesOfParts>
    <vt:vector size="23" baseType="lpstr">
      <vt:lpstr>Times</vt:lpstr>
      <vt:lpstr>Cambria Math</vt:lpstr>
      <vt:lpstr>Inter</vt:lpstr>
      <vt:lpstr>Calibri</vt:lpstr>
      <vt:lpstr>Arial</vt:lpstr>
      <vt:lpstr>HK Grotesk Medium Bold</vt:lpstr>
      <vt:lpstr>HK Grotesk Light</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Black Green Clean Professional Mockups Technology in Business and at Work Technology Presentation</dc:title>
  <cp:lastModifiedBy>Sol Choen</cp:lastModifiedBy>
  <cp:revision>4</cp:revision>
  <dcterms:created xsi:type="dcterms:W3CDTF">2006-08-16T00:00:00Z</dcterms:created>
  <dcterms:modified xsi:type="dcterms:W3CDTF">2021-12-22T04:15:58Z</dcterms:modified>
  <dc:identifier>DAEzLV90SYg</dc:identifier>
</cp:coreProperties>
</file>